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6"/>
  </p:notesMasterIdLst>
  <p:sldIdLst>
    <p:sldId id="278" r:id="rId5"/>
    <p:sldId id="257" r:id="rId6"/>
    <p:sldId id="258" r:id="rId7"/>
    <p:sldId id="260" r:id="rId8"/>
    <p:sldId id="282" r:id="rId9"/>
    <p:sldId id="265" r:id="rId10"/>
    <p:sldId id="283" r:id="rId11"/>
    <p:sldId id="268" r:id="rId12"/>
    <p:sldId id="285" r:id="rId13"/>
    <p:sldId id="266" r:id="rId14"/>
    <p:sldId id="269" r:id="rId15"/>
    <p:sldId id="270" r:id="rId16"/>
    <p:sldId id="272" r:id="rId17"/>
    <p:sldId id="273" r:id="rId18"/>
    <p:sldId id="274" r:id="rId19"/>
    <p:sldId id="284" r:id="rId20"/>
    <p:sldId id="279" r:id="rId21"/>
    <p:sldId id="267" r:id="rId22"/>
    <p:sldId id="275" r:id="rId23"/>
    <p:sldId id="276" r:id="rId24"/>
    <p:sldId id="277" r:id="rId25"/>
  </p:sldIdLst>
  <p:sldSz cx="20104100" cy="11309350"/>
  <p:notesSz cx="20104100" cy="1130935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9DF359-F432-BB0C-EE6B-B2510BFA52D7}" v="2" dt="2020-05-26T13:26:13.673"/>
    <p1510:client id="{7E5A1603-3A75-29A7-4615-E2151A44167F}" v="3" dt="2020-05-13T10:30:29.497"/>
    <p1510:client id="{A0D9AD9F-9095-B000-DFC8-98FE47B2EA6D}" v="2" dt="2021-02-22T20:27:59.130"/>
    <p1510:client id="{CF65E67F-5063-4841-9FE6-9425E1A11CF0}" v="2" dt="2020-05-13T13:47:01.45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grid Van Beusekom" userId="S::sigrid.b@adviceas.dk::8a90ab9c-dd87-448e-9798-a053c2f26cc7" providerId="AD" clId="Web-{7E5A1603-3A75-29A7-4615-E2151A44167F}"/>
    <pc:docChg chg="modSld">
      <pc:chgData name="Sigrid Van Beusekom" userId="S::sigrid.b@adviceas.dk::8a90ab9c-dd87-448e-9798-a053c2f26cc7" providerId="AD" clId="Web-{7E5A1603-3A75-29A7-4615-E2151A44167F}" dt="2020-05-13T10:30:29.497" v="2" actId="20577"/>
      <pc:docMkLst>
        <pc:docMk/>
      </pc:docMkLst>
      <pc:sldChg chg="modSp">
        <pc:chgData name="Sigrid Van Beusekom" userId="S::sigrid.b@adviceas.dk::8a90ab9c-dd87-448e-9798-a053c2f26cc7" providerId="AD" clId="Web-{7E5A1603-3A75-29A7-4615-E2151A44167F}" dt="2020-05-13T10:30:27.903" v="0" actId="20577"/>
        <pc:sldMkLst>
          <pc:docMk/>
          <pc:sldMk cId="0" sldId="267"/>
        </pc:sldMkLst>
        <pc:spChg chg="mod">
          <ac:chgData name="Sigrid Van Beusekom" userId="S::sigrid.b@adviceas.dk::8a90ab9c-dd87-448e-9798-a053c2f26cc7" providerId="AD" clId="Web-{7E5A1603-3A75-29A7-4615-E2151A44167F}" dt="2020-05-13T10:30:27.903" v="0" actId="20577"/>
          <ac:spMkLst>
            <pc:docMk/>
            <pc:sldMk cId="0" sldId="267"/>
            <ac:spMk id="3" creationId="{00000000-0000-0000-0000-000000000000}"/>
          </ac:spMkLst>
        </pc:spChg>
      </pc:sldChg>
    </pc:docChg>
  </pc:docChgLst>
  <pc:docChgLst>
    <pc:chgData name="Lærke Eg Nørmark" userId="S::laerke.n@adviceas.dk::f25d6984-5ce8-41eb-824c-c747cb119da6" providerId="AD" clId="Web-{A0D9AD9F-9095-B000-DFC8-98FE47B2EA6D}"/>
    <pc:docChg chg="modSld">
      <pc:chgData name="Lærke Eg Nørmark" userId="S::laerke.n@adviceas.dk::f25d6984-5ce8-41eb-824c-c747cb119da6" providerId="AD" clId="Web-{A0D9AD9F-9095-B000-DFC8-98FE47B2EA6D}" dt="2021-02-22T20:27:59.130" v="1" actId="1076"/>
      <pc:docMkLst>
        <pc:docMk/>
      </pc:docMkLst>
      <pc:sldChg chg="modSp">
        <pc:chgData name="Lærke Eg Nørmark" userId="S::laerke.n@adviceas.dk::f25d6984-5ce8-41eb-824c-c747cb119da6" providerId="AD" clId="Web-{A0D9AD9F-9095-B000-DFC8-98FE47B2EA6D}" dt="2021-02-22T20:27:59.130" v="1" actId="1076"/>
        <pc:sldMkLst>
          <pc:docMk/>
          <pc:sldMk cId="158186218" sldId="278"/>
        </pc:sldMkLst>
        <pc:picChg chg="mod">
          <ac:chgData name="Lærke Eg Nørmark" userId="S::laerke.n@adviceas.dk::f25d6984-5ce8-41eb-824c-c747cb119da6" providerId="AD" clId="Web-{A0D9AD9F-9095-B000-DFC8-98FE47B2EA6D}" dt="2021-02-22T20:27:59.130" v="1" actId="1076"/>
          <ac:picMkLst>
            <pc:docMk/>
            <pc:sldMk cId="158186218" sldId="278"/>
            <ac:picMk id="11" creationId="{55FCAE9C-39E0-2A4B-8B48-2444786A5B63}"/>
          </ac:picMkLst>
        </pc:picChg>
      </pc:sldChg>
    </pc:docChg>
  </pc:docChgLst>
  <pc:docChgLst>
    <pc:chgData name="Lærke Eg Nørmark" userId="f25d6984-5ce8-41eb-824c-c747cb119da6" providerId="ADAL" clId="{CF65E67F-5063-4841-9FE6-9425E1A11CF0}"/>
    <pc:docChg chg="modSld">
      <pc:chgData name="Lærke Eg Nørmark" userId="f25d6984-5ce8-41eb-824c-c747cb119da6" providerId="ADAL" clId="{CF65E67F-5063-4841-9FE6-9425E1A11CF0}" dt="2020-05-13T13:47:01.456" v="1" actId="1076"/>
      <pc:docMkLst>
        <pc:docMk/>
      </pc:docMkLst>
      <pc:sldChg chg="modSp">
        <pc:chgData name="Lærke Eg Nørmark" userId="f25d6984-5ce8-41eb-824c-c747cb119da6" providerId="ADAL" clId="{CF65E67F-5063-4841-9FE6-9425E1A11CF0}" dt="2020-05-13T13:47:01.456" v="1" actId="1076"/>
        <pc:sldMkLst>
          <pc:docMk/>
          <pc:sldMk cId="158186218" sldId="278"/>
        </pc:sldMkLst>
        <pc:picChg chg="mod">
          <ac:chgData name="Lærke Eg Nørmark" userId="f25d6984-5ce8-41eb-824c-c747cb119da6" providerId="ADAL" clId="{CF65E67F-5063-4841-9FE6-9425E1A11CF0}" dt="2020-05-13T13:47:01.456" v="1" actId="1076"/>
          <ac:picMkLst>
            <pc:docMk/>
            <pc:sldMk cId="158186218" sldId="278"/>
            <ac:picMk id="4" creationId="{EA155420-C626-7E48-823C-29E37FD1F797}"/>
          </ac:picMkLst>
        </pc:picChg>
        <pc:picChg chg="mod">
          <ac:chgData name="Lærke Eg Nørmark" userId="f25d6984-5ce8-41eb-824c-c747cb119da6" providerId="ADAL" clId="{CF65E67F-5063-4841-9FE6-9425E1A11CF0}" dt="2020-05-13T13:47:01.065" v="0" actId="1076"/>
          <ac:picMkLst>
            <pc:docMk/>
            <pc:sldMk cId="158186218" sldId="278"/>
            <ac:picMk id="11" creationId="{55FCAE9C-39E0-2A4B-8B48-2444786A5B63}"/>
          </ac:picMkLst>
        </pc:picChg>
      </pc:sldChg>
    </pc:docChg>
  </pc:docChgLst>
  <pc:docChgLst>
    <pc:chgData name="Lærke Eg Nørmark" userId="S::laerke.n@adviceas.dk::f25d6984-5ce8-41eb-824c-c747cb119da6" providerId="AD" clId="Web-{009DF359-F432-BB0C-EE6B-B2510BFA52D7}"/>
    <pc:docChg chg="modSld">
      <pc:chgData name="Lærke Eg Nørmark" userId="S::laerke.n@adviceas.dk::f25d6984-5ce8-41eb-824c-c747cb119da6" providerId="AD" clId="Web-{009DF359-F432-BB0C-EE6B-B2510BFA52D7}" dt="2020-05-26T13:26:13.673" v="1" actId="20577"/>
      <pc:docMkLst>
        <pc:docMk/>
      </pc:docMkLst>
      <pc:sldChg chg="modSp">
        <pc:chgData name="Lærke Eg Nørmark" userId="S::laerke.n@adviceas.dk::f25d6984-5ce8-41eb-824c-c747cb119da6" providerId="AD" clId="Web-{009DF359-F432-BB0C-EE6B-B2510BFA52D7}" dt="2020-05-26T13:26:13.673" v="0" actId="20577"/>
        <pc:sldMkLst>
          <pc:docMk/>
          <pc:sldMk cId="0" sldId="276"/>
        </pc:sldMkLst>
        <pc:spChg chg="mod">
          <ac:chgData name="Lærke Eg Nørmark" userId="S::laerke.n@adviceas.dk::f25d6984-5ce8-41eb-824c-c747cb119da6" providerId="AD" clId="Web-{009DF359-F432-BB0C-EE6B-B2510BFA52D7}" dt="2020-05-26T13:26:13.673" v="0" actId="20577"/>
          <ac:spMkLst>
            <pc:docMk/>
            <pc:sldMk cId="0" sldId="276"/>
            <ac:spMk id="160" creationId="{593E1192-B195-D442-9936-ECDDE343A78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AB8EB634-6B74-BD4E-A885-4D2B565800CC}" type="datetimeFigureOut">
              <a:rPr lang="da-DK" smtClean="0"/>
              <a:t>22-02-2021</a:t>
            </a:fld>
            <a:endParaRPr lang="da-DK"/>
          </a:p>
        </p:txBody>
      </p:sp>
      <p:sp>
        <p:nvSpPr>
          <p:cNvPr id="4" name="Pladsholder til slidebillede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E4EC213-DFBE-C74A-A826-A1BEDBF1F31A}" type="slidenum">
              <a:rPr lang="da-DK" smtClean="0"/>
              <a:t>‹nr.›</a:t>
            </a:fld>
            <a:endParaRPr lang="da-DK"/>
          </a:p>
        </p:txBody>
      </p:sp>
    </p:spTree>
    <p:extLst>
      <p:ext uri="{BB962C8B-B14F-4D97-AF65-F5344CB8AC3E}">
        <p14:creationId xmlns:p14="http://schemas.microsoft.com/office/powerpoint/2010/main" val="3880630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E4EC213-DFBE-C74A-A826-A1BEDBF1F31A}" type="slidenum">
              <a:rPr lang="da-DK" smtClean="0"/>
              <a:t>1</a:t>
            </a:fld>
            <a:endParaRPr lang="da-DK"/>
          </a:p>
        </p:txBody>
      </p:sp>
    </p:spTree>
    <p:extLst>
      <p:ext uri="{BB962C8B-B14F-4D97-AF65-F5344CB8AC3E}">
        <p14:creationId xmlns:p14="http://schemas.microsoft.com/office/powerpoint/2010/main" val="10653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E4EC213-DFBE-C74A-A826-A1BEDBF1F31A}" type="slidenum">
              <a:rPr lang="da-DK" smtClean="0"/>
              <a:t>15</a:t>
            </a:fld>
            <a:endParaRPr lang="da-DK"/>
          </a:p>
        </p:txBody>
      </p:sp>
    </p:spTree>
    <p:extLst>
      <p:ext uri="{BB962C8B-B14F-4D97-AF65-F5344CB8AC3E}">
        <p14:creationId xmlns:p14="http://schemas.microsoft.com/office/powerpoint/2010/main" val="2582903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E4EC213-DFBE-C74A-A826-A1BEDBF1F31A}" type="slidenum">
              <a:rPr lang="da-DK" smtClean="0"/>
              <a:t>16</a:t>
            </a:fld>
            <a:endParaRPr lang="da-DK"/>
          </a:p>
        </p:txBody>
      </p:sp>
    </p:spTree>
    <p:extLst>
      <p:ext uri="{BB962C8B-B14F-4D97-AF65-F5344CB8AC3E}">
        <p14:creationId xmlns:p14="http://schemas.microsoft.com/office/powerpoint/2010/main" val="3555550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a:p>
        </p:txBody>
      </p:sp>
      <p:sp>
        <p:nvSpPr>
          <p:cNvPr id="4" name="Pladsholder til slidenummer 3"/>
          <p:cNvSpPr>
            <a:spLocks noGrp="1"/>
          </p:cNvSpPr>
          <p:nvPr>
            <p:ph type="sldNum" sz="quarter" idx="5"/>
          </p:nvPr>
        </p:nvSpPr>
        <p:spPr/>
        <p:txBody>
          <a:bodyPr/>
          <a:lstStyle/>
          <a:p>
            <a:fld id="{DE4EC213-DFBE-C74A-A826-A1BEDBF1F31A}" type="slidenum">
              <a:rPr lang="da-DK" smtClean="0"/>
              <a:t>17</a:t>
            </a:fld>
            <a:endParaRPr lang="da-DK"/>
          </a:p>
        </p:txBody>
      </p:sp>
    </p:spTree>
    <p:extLst>
      <p:ext uri="{BB962C8B-B14F-4D97-AF65-F5344CB8AC3E}">
        <p14:creationId xmlns:p14="http://schemas.microsoft.com/office/powerpoint/2010/main" val="3136922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E4EC213-DFBE-C74A-A826-A1BEDBF1F31A}" type="slidenum">
              <a:rPr lang="da-DK" smtClean="0"/>
              <a:t>18</a:t>
            </a:fld>
            <a:endParaRPr lang="da-DK"/>
          </a:p>
        </p:txBody>
      </p:sp>
    </p:spTree>
    <p:extLst>
      <p:ext uri="{BB962C8B-B14F-4D97-AF65-F5344CB8AC3E}">
        <p14:creationId xmlns:p14="http://schemas.microsoft.com/office/powerpoint/2010/main" val="3426892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Symbol: </a:t>
            </a:r>
            <a:r>
              <a:rPr lang="da-DK"/>
              <a:t>indsæt pokalen </a:t>
            </a:r>
          </a:p>
        </p:txBody>
      </p:sp>
      <p:sp>
        <p:nvSpPr>
          <p:cNvPr id="4" name="Pladsholder til slidenummer 3"/>
          <p:cNvSpPr>
            <a:spLocks noGrp="1"/>
          </p:cNvSpPr>
          <p:nvPr>
            <p:ph type="sldNum" sz="quarter" idx="5"/>
          </p:nvPr>
        </p:nvSpPr>
        <p:spPr/>
        <p:txBody>
          <a:bodyPr/>
          <a:lstStyle/>
          <a:p>
            <a:fld id="{DE4EC213-DFBE-C74A-A826-A1BEDBF1F31A}" type="slidenum">
              <a:rPr lang="da-DK" smtClean="0"/>
              <a:t>20</a:t>
            </a:fld>
            <a:endParaRPr lang="da-DK"/>
          </a:p>
        </p:txBody>
      </p:sp>
    </p:spTree>
    <p:extLst>
      <p:ext uri="{BB962C8B-B14F-4D97-AF65-F5344CB8AC3E}">
        <p14:creationId xmlns:p14="http://schemas.microsoft.com/office/powerpoint/2010/main" val="866439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E4EC213-DFBE-C74A-A826-A1BEDBF1F31A}" type="slidenum">
              <a:rPr lang="da-DK" smtClean="0"/>
              <a:t>4</a:t>
            </a:fld>
            <a:endParaRPr lang="da-DK"/>
          </a:p>
        </p:txBody>
      </p:sp>
    </p:spTree>
    <p:extLst>
      <p:ext uri="{BB962C8B-B14F-4D97-AF65-F5344CB8AC3E}">
        <p14:creationId xmlns:p14="http://schemas.microsoft.com/office/powerpoint/2010/main" val="4265292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E4EC213-DFBE-C74A-A826-A1BEDBF1F31A}" type="slidenum">
              <a:rPr lang="da-DK" smtClean="0"/>
              <a:t>5</a:t>
            </a:fld>
            <a:endParaRPr lang="da-DK"/>
          </a:p>
        </p:txBody>
      </p:sp>
    </p:spTree>
    <p:extLst>
      <p:ext uri="{BB962C8B-B14F-4D97-AF65-F5344CB8AC3E}">
        <p14:creationId xmlns:p14="http://schemas.microsoft.com/office/powerpoint/2010/main" val="1119409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E4EC213-DFBE-C74A-A826-A1BEDBF1F31A}" type="slidenum">
              <a:rPr lang="da-DK" smtClean="0"/>
              <a:t>6</a:t>
            </a:fld>
            <a:endParaRPr lang="da-DK"/>
          </a:p>
        </p:txBody>
      </p:sp>
    </p:spTree>
    <p:extLst>
      <p:ext uri="{BB962C8B-B14F-4D97-AF65-F5344CB8AC3E}">
        <p14:creationId xmlns:p14="http://schemas.microsoft.com/office/powerpoint/2010/main" val="2094563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E4EC213-DFBE-C74A-A826-A1BEDBF1F31A}" type="slidenum">
              <a:rPr lang="da-DK" smtClean="0"/>
              <a:t>7</a:t>
            </a:fld>
            <a:endParaRPr lang="da-DK"/>
          </a:p>
        </p:txBody>
      </p:sp>
    </p:spTree>
    <p:extLst>
      <p:ext uri="{BB962C8B-B14F-4D97-AF65-F5344CB8AC3E}">
        <p14:creationId xmlns:p14="http://schemas.microsoft.com/office/powerpoint/2010/main" val="147907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a:p>
        </p:txBody>
      </p:sp>
      <p:sp>
        <p:nvSpPr>
          <p:cNvPr id="4" name="Pladsholder til slidenummer 3"/>
          <p:cNvSpPr>
            <a:spLocks noGrp="1"/>
          </p:cNvSpPr>
          <p:nvPr>
            <p:ph type="sldNum" sz="quarter" idx="5"/>
          </p:nvPr>
        </p:nvSpPr>
        <p:spPr/>
        <p:txBody>
          <a:bodyPr/>
          <a:lstStyle/>
          <a:p>
            <a:fld id="{DE4EC213-DFBE-C74A-A826-A1BEDBF1F31A}" type="slidenum">
              <a:rPr lang="da-DK" smtClean="0"/>
              <a:t>9</a:t>
            </a:fld>
            <a:endParaRPr lang="da-DK"/>
          </a:p>
        </p:txBody>
      </p:sp>
    </p:spTree>
    <p:extLst>
      <p:ext uri="{BB962C8B-B14F-4D97-AF65-F5344CB8AC3E}">
        <p14:creationId xmlns:p14="http://schemas.microsoft.com/office/powerpoint/2010/main" val="2679110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E4EC213-DFBE-C74A-A826-A1BEDBF1F31A}" type="slidenum">
              <a:rPr lang="da-DK" smtClean="0"/>
              <a:t>10</a:t>
            </a:fld>
            <a:endParaRPr lang="da-DK"/>
          </a:p>
        </p:txBody>
      </p:sp>
    </p:spTree>
    <p:extLst>
      <p:ext uri="{BB962C8B-B14F-4D97-AF65-F5344CB8AC3E}">
        <p14:creationId xmlns:p14="http://schemas.microsoft.com/office/powerpoint/2010/main" val="485691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endParaRPr lang="da-DK"/>
          </a:p>
          <a:p>
            <a:endParaRPr lang="da-DK"/>
          </a:p>
        </p:txBody>
      </p:sp>
      <p:sp>
        <p:nvSpPr>
          <p:cNvPr id="4" name="Pladsholder til slidenummer 3"/>
          <p:cNvSpPr>
            <a:spLocks noGrp="1"/>
          </p:cNvSpPr>
          <p:nvPr>
            <p:ph type="sldNum" sz="quarter" idx="5"/>
          </p:nvPr>
        </p:nvSpPr>
        <p:spPr/>
        <p:txBody>
          <a:bodyPr/>
          <a:lstStyle/>
          <a:p>
            <a:fld id="{DE4EC213-DFBE-C74A-A826-A1BEDBF1F31A}" type="slidenum">
              <a:rPr lang="da-DK" smtClean="0"/>
              <a:t>11</a:t>
            </a:fld>
            <a:endParaRPr lang="da-DK"/>
          </a:p>
        </p:txBody>
      </p:sp>
    </p:spTree>
    <p:extLst>
      <p:ext uri="{BB962C8B-B14F-4D97-AF65-F5344CB8AC3E}">
        <p14:creationId xmlns:p14="http://schemas.microsoft.com/office/powerpoint/2010/main" val="647169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Opdateres baseret på sitet</a:t>
            </a:r>
          </a:p>
        </p:txBody>
      </p:sp>
      <p:sp>
        <p:nvSpPr>
          <p:cNvPr id="4" name="Pladsholder til slidenummer 3"/>
          <p:cNvSpPr>
            <a:spLocks noGrp="1"/>
          </p:cNvSpPr>
          <p:nvPr>
            <p:ph type="sldNum" sz="quarter" idx="5"/>
          </p:nvPr>
        </p:nvSpPr>
        <p:spPr/>
        <p:txBody>
          <a:bodyPr/>
          <a:lstStyle/>
          <a:p>
            <a:fld id="{DE4EC213-DFBE-C74A-A826-A1BEDBF1F31A}" type="slidenum">
              <a:rPr lang="da-DK" smtClean="0"/>
              <a:t>14</a:t>
            </a:fld>
            <a:endParaRPr lang="da-DK"/>
          </a:p>
        </p:txBody>
      </p:sp>
    </p:spTree>
    <p:extLst>
      <p:ext uri="{BB962C8B-B14F-4D97-AF65-F5344CB8AC3E}">
        <p14:creationId xmlns:p14="http://schemas.microsoft.com/office/powerpoint/2010/main" val="374309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700" b="1" i="0">
                <a:solidFill>
                  <a:srgbClr val="2D2D2D"/>
                </a:solidFill>
                <a:latin typeface="Roboto-Black"/>
                <a:cs typeface="Roboto-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700" b="1" i="0">
                <a:solidFill>
                  <a:srgbClr val="2D2D2D"/>
                </a:solidFill>
                <a:latin typeface="Roboto-Black"/>
                <a:cs typeface="Roboto-Black"/>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104100" cy="113087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F2F2F2"/>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0700" b="1" i="0">
                <a:solidFill>
                  <a:srgbClr val="2D2D2D"/>
                </a:solidFill>
                <a:latin typeface="Roboto-Black"/>
                <a:cs typeface="Roboto-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7424652" y="732961"/>
            <a:ext cx="120184" cy="120184"/>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7424652" y="1390429"/>
            <a:ext cx="120184" cy="120184"/>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17754223" y="1059992"/>
            <a:ext cx="120184" cy="120184"/>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17096756" y="1059992"/>
            <a:ext cx="120184" cy="120184"/>
          </a:xfrm>
          <a:prstGeom prst="rect">
            <a:avLst/>
          </a:prstGeom>
          <a:blipFill>
            <a:blip r:embed="rId5" cstate="print"/>
            <a:stretch>
              <a:fillRect/>
            </a:stretch>
          </a:blipFill>
        </p:spPr>
        <p:txBody>
          <a:bodyPr wrap="square" lIns="0" tIns="0" rIns="0" bIns="0" rtlCol="0"/>
          <a:lstStyle/>
          <a:p>
            <a:endParaRPr/>
          </a:p>
        </p:txBody>
      </p:sp>
      <p:sp>
        <p:nvSpPr>
          <p:cNvPr id="20" name="bk object 20"/>
          <p:cNvSpPr/>
          <p:nvPr/>
        </p:nvSpPr>
        <p:spPr>
          <a:xfrm>
            <a:off x="17657057" y="828362"/>
            <a:ext cx="120179" cy="120184"/>
          </a:xfrm>
          <a:prstGeom prst="rect">
            <a:avLst/>
          </a:prstGeom>
          <a:blipFill>
            <a:blip r:embed="rId6" cstate="print"/>
            <a:stretch>
              <a:fillRect/>
            </a:stretch>
          </a:blipFill>
        </p:spPr>
        <p:txBody>
          <a:bodyPr wrap="square" lIns="0" tIns="0" rIns="0" bIns="0" rtlCol="0"/>
          <a:lstStyle/>
          <a:p>
            <a:endParaRPr/>
          </a:p>
        </p:txBody>
      </p:sp>
      <p:sp>
        <p:nvSpPr>
          <p:cNvPr id="21" name="bk object 21"/>
          <p:cNvSpPr/>
          <p:nvPr/>
        </p:nvSpPr>
        <p:spPr>
          <a:xfrm>
            <a:off x="17192159" y="1293260"/>
            <a:ext cx="120179" cy="120184"/>
          </a:xfrm>
          <a:prstGeom prst="rect">
            <a:avLst/>
          </a:prstGeom>
          <a:blipFill>
            <a:blip r:embed="rId7" cstate="print"/>
            <a:stretch>
              <a:fillRect/>
            </a:stretch>
          </a:blipFill>
        </p:spPr>
        <p:txBody>
          <a:bodyPr wrap="square" lIns="0" tIns="0" rIns="0" bIns="0" rtlCol="0"/>
          <a:lstStyle/>
          <a:p>
            <a:endParaRPr/>
          </a:p>
        </p:txBody>
      </p:sp>
      <p:sp>
        <p:nvSpPr>
          <p:cNvPr id="22" name="bk object 22"/>
          <p:cNvSpPr/>
          <p:nvPr/>
        </p:nvSpPr>
        <p:spPr>
          <a:xfrm>
            <a:off x="17659748" y="1292340"/>
            <a:ext cx="120179" cy="120184"/>
          </a:xfrm>
          <a:prstGeom prst="rect">
            <a:avLst/>
          </a:prstGeom>
          <a:blipFill>
            <a:blip r:embed="rId8" cstate="print"/>
            <a:stretch>
              <a:fillRect/>
            </a:stretch>
          </a:blipFill>
        </p:spPr>
        <p:txBody>
          <a:bodyPr wrap="square" lIns="0" tIns="0" rIns="0" bIns="0" rtlCol="0"/>
          <a:lstStyle/>
          <a:p>
            <a:endParaRPr/>
          </a:p>
        </p:txBody>
      </p:sp>
      <p:sp>
        <p:nvSpPr>
          <p:cNvPr id="23" name="bk object 23"/>
          <p:cNvSpPr/>
          <p:nvPr/>
        </p:nvSpPr>
        <p:spPr>
          <a:xfrm>
            <a:off x="17194851" y="827440"/>
            <a:ext cx="120179" cy="120184"/>
          </a:xfrm>
          <a:prstGeom prst="rect">
            <a:avLst/>
          </a:prstGeom>
          <a:blipFill>
            <a:blip r:embed="rId9" cstate="print"/>
            <a:stretch>
              <a:fillRect/>
            </a:stretch>
          </a:blipFill>
        </p:spPr>
        <p:txBody>
          <a:bodyPr wrap="square" lIns="0" tIns="0" rIns="0" bIns="0" rtlCol="0"/>
          <a:lstStyle/>
          <a:p>
            <a:endParaRPr/>
          </a:p>
        </p:txBody>
      </p:sp>
      <p:sp>
        <p:nvSpPr>
          <p:cNvPr id="24" name="bk object 24"/>
          <p:cNvSpPr/>
          <p:nvPr/>
        </p:nvSpPr>
        <p:spPr>
          <a:xfrm>
            <a:off x="17344299" y="1001173"/>
            <a:ext cx="283210" cy="181610"/>
          </a:xfrm>
          <a:custGeom>
            <a:avLst/>
            <a:gdLst/>
            <a:ahLst/>
            <a:cxnLst/>
            <a:rect l="l" t="t" r="r" b="b"/>
            <a:pathLst>
              <a:path w="283209" h="181609">
                <a:moveTo>
                  <a:pt x="85934" y="35255"/>
                </a:moveTo>
                <a:lnTo>
                  <a:pt x="67903" y="37336"/>
                </a:lnTo>
                <a:lnTo>
                  <a:pt x="52914" y="43789"/>
                </a:lnTo>
                <a:lnTo>
                  <a:pt x="42049" y="54930"/>
                </a:lnTo>
                <a:lnTo>
                  <a:pt x="36386" y="71076"/>
                </a:lnTo>
                <a:lnTo>
                  <a:pt x="20140" y="75064"/>
                </a:lnTo>
                <a:lnTo>
                  <a:pt x="8478" y="83472"/>
                </a:lnTo>
                <a:lnTo>
                  <a:pt x="1674" y="96292"/>
                </a:lnTo>
                <a:lnTo>
                  <a:pt x="0" y="113514"/>
                </a:lnTo>
                <a:lnTo>
                  <a:pt x="4563" y="129709"/>
                </a:lnTo>
                <a:lnTo>
                  <a:pt x="14790" y="147945"/>
                </a:lnTo>
                <a:lnTo>
                  <a:pt x="27655" y="165864"/>
                </a:lnTo>
                <a:lnTo>
                  <a:pt x="40134" y="181104"/>
                </a:lnTo>
                <a:lnTo>
                  <a:pt x="51809" y="181104"/>
                </a:lnTo>
                <a:lnTo>
                  <a:pt x="37446" y="164065"/>
                </a:lnTo>
                <a:lnTo>
                  <a:pt x="23715" y="145381"/>
                </a:lnTo>
                <a:lnTo>
                  <a:pt x="13279" y="127552"/>
                </a:lnTo>
                <a:lnTo>
                  <a:pt x="8806" y="113075"/>
                </a:lnTo>
                <a:lnTo>
                  <a:pt x="8938" y="105386"/>
                </a:lnTo>
                <a:lnTo>
                  <a:pt x="35590" y="80018"/>
                </a:lnTo>
                <a:lnTo>
                  <a:pt x="44096" y="80018"/>
                </a:lnTo>
                <a:lnTo>
                  <a:pt x="46798" y="65471"/>
                </a:lnTo>
                <a:lnTo>
                  <a:pt x="58741" y="50765"/>
                </a:lnTo>
                <a:lnTo>
                  <a:pt x="85934" y="44082"/>
                </a:lnTo>
                <a:lnTo>
                  <a:pt x="127357" y="44082"/>
                </a:lnTo>
                <a:lnTo>
                  <a:pt x="127357" y="43401"/>
                </a:lnTo>
                <a:lnTo>
                  <a:pt x="119535" y="43401"/>
                </a:lnTo>
                <a:lnTo>
                  <a:pt x="112349" y="40251"/>
                </a:lnTo>
                <a:lnTo>
                  <a:pt x="104317" y="37659"/>
                </a:lnTo>
                <a:lnTo>
                  <a:pt x="95494" y="35902"/>
                </a:lnTo>
                <a:lnTo>
                  <a:pt x="85934" y="35255"/>
                </a:lnTo>
                <a:close/>
              </a:path>
              <a:path w="283209" h="181609">
                <a:moveTo>
                  <a:pt x="44096" y="80018"/>
                </a:moveTo>
                <a:lnTo>
                  <a:pt x="35590" y="80018"/>
                </a:lnTo>
                <a:lnTo>
                  <a:pt x="35559" y="82458"/>
                </a:lnTo>
                <a:lnTo>
                  <a:pt x="35443" y="84845"/>
                </a:lnTo>
                <a:lnTo>
                  <a:pt x="49726" y="125493"/>
                </a:lnTo>
                <a:lnTo>
                  <a:pt x="72153" y="161056"/>
                </a:lnTo>
                <a:lnTo>
                  <a:pt x="86971" y="181104"/>
                </a:lnTo>
                <a:lnTo>
                  <a:pt x="98091" y="181104"/>
                </a:lnTo>
                <a:lnTo>
                  <a:pt x="68911" y="144752"/>
                </a:lnTo>
                <a:lnTo>
                  <a:pt x="53603" y="122823"/>
                </a:lnTo>
                <a:lnTo>
                  <a:pt x="47140" y="106485"/>
                </a:lnTo>
                <a:lnTo>
                  <a:pt x="44501" y="86908"/>
                </a:lnTo>
                <a:lnTo>
                  <a:pt x="44123" y="81097"/>
                </a:lnTo>
                <a:lnTo>
                  <a:pt x="44096" y="80018"/>
                </a:lnTo>
                <a:close/>
              </a:path>
              <a:path w="283209" h="181609">
                <a:moveTo>
                  <a:pt x="127357" y="44082"/>
                </a:moveTo>
                <a:lnTo>
                  <a:pt x="85934" y="44082"/>
                </a:lnTo>
                <a:lnTo>
                  <a:pt x="106953" y="47652"/>
                </a:lnTo>
                <a:lnTo>
                  <a:pt x="123017" y="55506"/>
                </a:lnTo>
                <a:lnTo>
                  <a:pt x="133277" y="63359"/>
                </a:lnTo>
                <a:lnTo>
                  <a:pt x="136885" y="66929"/>
                </a:lnTo>
                <a:lnTo>
                  <a:pt x="136885" y="181104"/>
                </a:lnTo>
                <a:lnTo>
                  <a:pt x="145712" y="181104"/>
                </a:lnTo>
                <a:lnTo>
                  <a:pt x="145712" y="66929"/>
                </a:lnTo>
                <a:lnTo>
                  <a:pt x="157057" y="54490"/>
                </a:lnTo>
                <a:lnTo>
                  <a:pt x="133608" y="54490"/>
                </a:lnTo>
                <a:lnTo>
                  <a:pt x="127357" y="48228"/>
                </a:lnTo>
                <a:lnTo>
                  <a:pt x="127357" y="44082"/>
                </a:lnTo>
                <a:close/>
              </a:path>
              <a:path w="283209" h="181609">
                <a:moveTo>
                  <a:pt x="229970" y="44082"/>
                </a:moveTo>
                <a:lnTo>
                  <a:pt x="196664" y="44082"/>
                </a:lnTo>
                <a:lnTo>
                  <a:pt x="223857" y="50765"/>
                </a:lnTo>
                <a:lnTo>
                  <a:pt x="235800" y="65471"/>
                </a:lnTo>
                <a:lnTo>
                  <a:pt x="238501" y="80018"/>
                </a:lnTo>
                <a:lnTo>
                  <a:pt x="238474" y="81097"/>
                </a:lnTo>
                <a:lnTo>
                  <a:pt x="238097" y="86908"/>
                </a:lnTo>
                <a:lnTo>
                  <a:pt x="228372" y="115205"/>
                </a:lnTo>
                <a:lnTo>
                  <a:pt x="210100" y="146076"/>
                </a:lnTo>
                <a:lnTo>
                  <a:pt x="192430" y="170912"/>
                </a:lnTo>
                <a:lnTo>
                  <a:pt x="184507" y="181104"/>
                </a:lnTo>
                <a:lnTo>
                  <a:pt x="195627" y="181104"/>
                </a:lnTo>
                <a:lnTo>
                  <a:pt x="221510" y="144566"/>
                </a:lnTo>
                <a:lnTo>
                  <a:pt x="242323" y="105386"/>
                </a:lnTo>
                <a:lnTo>
                  <a:pt x="247165" y="84845"/>
                </a:lnTo>
                <a:lnTo>
                  <a:pt x="247039" y="82458"/>
                </a:lnTo>
                <a:lnTo>
                  <a:pt x="247008" y="80018"/>
                </a:lnTo>
                <a:lnTo>
                  <a:pt x="269329" y="80018"/>
                </a:lnTo>
                <a:lnTo>
                  <a:pt x="262458" y="75064"/>
                </a:lnTo>
                <a:lnTo>
                  <a:pt x="246212" y="71076"/>
                </a:lnTo>
                <a:lnTo>
                  <a:pt x="240549" y="54930"/>
                </a:lnTo>
                <a:lnTo>
                  <a:pt x="229970" y="44082"/>
                </a:lnTo>
                <a:close/>
              </a:path>
              <a:path w="283209" h="181609">
                <a:moveTo>
                  <a:pt x="269329" y="80018"/>
                </a:moveTo>
                <a:lnTo>
                  <a:pt x="247008" y="80018"/>
                </a:lnTo>
                <a:lnTo>
                  <a:pt x="255730" y="81097"/>
                </a:lnTo>
                <a:lnTo>
                  <a:pt x="262463" y="83840"/>
                </a:lnTo>
                <a:lnTo>
                  <a:pt x="273792" y="113075"/>
                </a:lnTo>
                <a:lnTo>
                  <a:pt x="269318" y="127552"/>
                </a:lnTo>
                <a:lnTo>
                  <a:pt x="258883" y="145381"/>
                </a:lnTo>
                <a:lnTo>
                  <a:pt x="245151" y="164065"/>
                </a:lnTo>
                <a:lnTo>
                  <a:pt x="230788" y="181104"/>
                </a:lnTo>
                <a:lnTo>
                  <a:pt x="242463" y="181104"/>
                </a:lnTo>
                <a:lnTo>
                  <a:pt x="254942" y="165864"/>
                </a:lnTo>
                <a:lnTo>
                  <a:pt x="267808" y="147945"/>
                </a:lnTo>
                <a:lnTo>
                  <a:pt x="278035" y="129709"/>
                </a:lnTo>
                <a:lnTo>
                  <a:pt x="282598" y="113514"/>
                </a:lnTo>
                <a:lnTo>
                  <a:pt x="280924" y="96292"/>
                </a:lnTo>
                <a:lnTo>
                  <a:pt x="274119" y="83472"/>
                </a:lnTo>
                <a:lnTo>
                  <a:pt x="269329" y="80018"/>
                </a:lnTo>
                <a:close/>
              </a:path>
              <a:path w="283209" h="181609">
                <a:moveTo>
                  <a:pt x="158203" y="26522"/>
                </a:moveTo>
                <a:lnTo>
                  <a:pt x="149032" y="26522"/>
                </a:lnTo>
                <a:lnTo>
                  <a:pt x="155293" y="32784"/>
                </a:lnTo>
                <a:lnTo>
                  <a:pt x="155293" y="48228"/>
                </a:lnTo>
                <a:lnTo>
                  <a:pt x="149032" y="54490"/>
                </a:lnTo>
                <a:lnTo>
                  <a:pt x="157057" y="54490"/>
                </a:lnTo>
                <a:lnTo>
                  <a:pt x="157758" y="53721"/>
                </a:lnTo>
                <a:lnTo>
                  <a:pt x="167081" y="46938"/>
                </a:lnTo>
                <a:lnTo>
                  <a:pt x="178457" y="44439"/>
                </a:lnTo>
                <a:lnTo>
                  <a:pt x="196664" y="44082"/>
                </a:lnTo>
                <a:lnTo>
                  <a:pt x="229970" y="44082"/>
                </a:lnTo>
                <a:lnTo>
                  <a:pt x="229684" y="43789"/>
                </a:lnTo>
                <a:lnTo>
                  <a:pt x="228784" y="43401"/>
                </a:lnTo>
                <a:lnTo>
                  <a:pt x="163073" y="43401"/>
                </a:lnTo>
                <a:lnTo>
                  <a:pt x="162599" y="34517"/>
                </a:lnTo>
                <a:lnTo>
                  <a:pt x="158900" y="27152"/>
                </a:lnTo>
                <a:lnTo>
                  <a:pt x="158203" y="26522"/>
                </a:lnTo>
                <a:close/>
              </a:path>
              <a:path w="283209" h="181609">
                <a:moveTo>
                  <a:pt x="143744" y="0"/>
                </a:moveTo>
                <a:lnTo>
                  <a:pt x="138864" y="0"/>
                </a:lnTo>
                <a:lnTo>
                  <a:pt x="136885" y="1978"/>
                </a:lnTo>
                <a:lnTo>
                  <a:pt x="136885" y="18858"/>
                </a:lnTo>
                <a:lnTo>
                  <a:pt x="129650" y="21775"/>
                </a:lnTo>
                <a:lnTo>
                  <a:pt x="123699" y="27152"/>
                </a:lnTo>
                <a:lnTo>
                  <a:pt x="120004" y="34517"/>
                </a:lnTo>
                <a:lnTo>
                  <a:pt x="119535" y="43401"/>
                </a:lnTo>
                <a:lnTo>
                  <a:pt x="127357" y="43401"/>
                </a:lnTo>
                <a:lnTo>
                  <a:pt x="127357" y="32784"/>
                </a:lnTo>
                <a:lnTo>
                  <a:pt x="133608" y="26522"/>
                </a:lnTo>
                <a:lnTo>
                  <a:pt x="158203" y="26522"/>
                </a:lnTo>
                <a:lnTo>
                  <a:pt x="152948" y="21775"/>
                </a:lnTo>
                <a:lnTo>
                  <a:pt x="145712" y="18858"/>
                </a:lnTo>
                <a:lnTo>
                  <a:pt x="145712" y="1978"/>
                </a:lnTo>
                <a:lnTo>
                  <a:pt x="143744" y="0"/>
                </a:lnTo>
                <a:close/>
              </a:path>
              <a:path w="283209" h="181609">
                <a:moveTo>
                  <a:pt x="196664" y="35255"/>
                </a:moveTo>
                <a:lnTo>
                  <a:pt x="187104" y="35902"/>
                </a:lnTo>
                <a:lnTo>
                  <a:pt x="178282" y="37659"/>
                </a:lnTo>
                <a:lnTo>
                  <a:pt x="170253" y="40251"/>
                </a:lnTo>
                <a:lnTo>
                  <a:pt x="163073" y="43401"/>
                </a:lnTo>
                <a:lnTo>
                  <a:pt x="228784" y="43401"/>
                </a:lnTo>
                <a:lnTo>
                  <a:pt x="214695" y="37336"/>
                </a:lnTo>
                <a:lnTo>
                  <a:pt x="196664" y="35255"/>
                </a:lnTo>
                <a:close/>
              </a:path>
            </a:pathLst>
          </a:custGeom>
          <a:solidFill>
            <a:srgbClr val="1F1F1F"/>
          </a:solidFill>
        </p:spPr>
        <p:txBody>
          <a:bodyPr wrap="square" lIns="0" tIns="0" rIns="0" bIns="0" rtlCol="0"/>
          <a:lstStyle/>
          <a:p>
            <a:endParaRPr/>
          </a:p>
        </p:txBody>
      </p:sp>
      <p:sp>
        <p:nvSpPr>
          <p:cNvPr id="25" name="bk object 25"/>
          <p:cNvSpPr/>
          <p:nvPr/>
        </p:nvSpPr>
        <p:spPr>
          <a:xfrm>
            <a:off x="17481185" y="956918"/>
            <a:ext cx="8890" cy="26670"/>
          </a:xfrm>
          <a:custGeom>
            <a:avLst/>
            <a:gdLst/>
            <a:ahLst/>
            <a:cxnLst/>
            <a:rect l="l" t="t" r="r" b="b"/>
            <a:pathLst>
              <a:path w="8890" h="26669">
                <a:moveTo>
                  <a:pt x="6858" y="0"/>
                </a:moveTo>
                <a:lnTo>
                  <a:pt x="1978" y="0"/>
                </a:lnTo>
                <a:lnTo>
                  <a:pt x="0" y="1978"/>
                </a:lnTo>
                <a:lnTo>
                  <a:pt x="0" y="24522"/>
                </a:lnTo>
                <a:lnTo>
                  <a:pt x="1978" y="26501"/>
                </a:lnTo>
                <a:lnTo>
                  <a:pt x="6858" y="26501"/>
                </a:lnTo>
                <a:lnTo>
                  <a:pt x="8837" y="24522"/>
                </a:lnTo>
                <a:lnTo>
                  <a:pt x="8837" y="1978"/>
                </a:lnTo>
                <a:lnTo>
                  <a:pt x="6858" y="0"/>
                </a:lnTo>
                <a:close/>
              </a:path>
            </a:pathLst>
          </a:custGeom>
          <a:solidFill>
            <a:srgbClr val="1F1F1F"/>
          </a:solidFill>
        </p:spPr>
        <p:txBody>
          <a:bodyPr wrap="square" lIns="0" tIns="0" rIns="0" bIns="0" rtlCol="0"/>
          <a:lstStyle/>
          <a:p>
            <a:endParaRPr/>
          </a:p>
        </p:txBody>
      </p:sp>
      <p:sp>
        <p:nvSpPr>
          <p:cNvPr id="26" name="bk object 26"/>
          <p:cNvSpPr/>
          <p:nvPr/>
        </p:nvSpPr>
        <p:spPr>
          <a:xfrm>
            <a:off x="17450254" y="987887"/>
            <a:ext cx="26670" cy="8890"/>
          </a:xfrm>
          <a:custGeom>
            <a:avLst/>
            <a:gdLst/>
            <a:ahLst/>
            <a:cxnLst/>
            <a:rect l="l" t="t" r="r" b="b"/>
            <a:pathLst>
              <a:path w="26669" h="8890">
                <a:moveTo>
                  <a:pt x="24543" y="0"/>
                </a:moveTo>
                <a:lnTo>
                  <a:pt x="1978" y="0"/>
                </a:lnTo>
                <a:lnTo>
                  <a:pt x="0" y="1978"/>
                </a:lnTo>
                <a:lnTo>
                  <a:pt x="0" y="6858"/>
                </a:lnTo>
                <a:lnTo>
                  <a:pt x="1978" y="8837"/>
                </a:lnTo>
                <a:lnTo>
                  <a:pt x="24543" y="8837"/>
                </a:lnTo>
                <a:lnTo>
                  <a:pt x="26522" y="6858"/>
                </a:lnTo>
                <a:lnTo>
                  <a:pt x="26522" y="1978"/>
                </a:lnTo>
                <a:lnTo>
                  <a:pt x="24543" y="0"/>
                </a:lnTo>
                <a:close/>
              </a:path>
            </a:pathLst>
          </a:custGeom>
          <a:solidFill>
            <a:srgbClr val="1F1F1F"/>
          </a:solidFill>
        </p:spPr>
        <p:txBody>
          <a:bodyPr wrap="square" lIns="0" tIns="0" rIns="0" bIns="0" rtlCol="0"/>
          <a:lstStyle/>
          <a:p>
            <a:endParaRPr/>
          </a:p>
        </p:txBody>
      </p:sp>
      <p:sp>
        <p:nvSpPr>
          <p:cNvPr id="27" name="bk object 27"/>
          <p:cNvSpPr/>
          <p:nvPr/>
        </p:nvSpPr>
        <p:spPr>
          <a:xfrm>
            <a:off x="17494431" y="987887"/>
            <a:ext cx="26670" cy="8890"/>
          </a:xfrm>
          <a:custGeom>
            <a:avLst/>
            <a:gdLst/>
            <a:ahLst/>
            <a:cxnLst/>
            <a:rect l="l" t="t" r="r" b="b"/>
            <a:pathLst>
              <a:path w="26669" h="8890">
                <a:moveTo>
                  <a:pt x="24543" y="0"/>
                </a:moveTo>
                <a:lnTo>
                  <a:pt x="1978" y="0"/>
                </a:lnTo>
                <a:lnTo>
                  <a:pt x="0" y="1978"/>
                </a:lnTo>
                <a:lnTo>
                  <a:pt x="0" y="6858"/>
                </a:lnTo>
                <a:lnTo>
                  <a:pt x="1978" y="8837"/>
                </a:lnTo>
                <a:lnTo>
                  <a:pt x="24543" y="8837"/>
                </a:lnTo>
                <a:lnTo>
                  <a:pt x="26522" y="6858"/>
                </a:lnTo>
                <a:lnTo>
                  <a:pt x="26522" y="1978"/>
                </a:lnTo>
                <a:lnTo>
                  <a:pt x="24543" y="0"/>
                </a:lnTo>
                <a:close/>
              </a:path>
            </a:pathLst>
          </a:custGeom>
          <a:solidFill>
            <a:srgbClr val="1F1F1F"/>
          </a:solidFill>
        </p:spPr>
        <p:txBody>
          <a:bodyPr wrap="square" lIns="0" tIns="0" rIns="0" bIns="0" rtlCol="0"/>
          <a:lstStyle/>
          <a:p>
            <a:endParaRPr/>
          </a:p>
        </p:txBody>
      </p:sp>
      <p:sp>
        <p:nvSpPr>
          <p:cNvPr id="28" name="bk object 28"/>
          <p:cNvSpPr/>
          <p:nvPr/>
        </p:nvSpPr>
        <p:spPr>
          <a:xfrm>
            <a:off x="17383973" y="1217622"/>
            <a:ext cx="203835" cy="0"/>
          </a:xfrm>
          <a:custGeom>
            <a:avLst/>
            <a:gdLst/>
            <a:ahLst/>
            <a:cxnLst/>
            <a:rect l="l" t="t" r="r" b="b"/>
            <a:pathLst>
              <a:path w="203834">
                <a:moveTo>
                  <a:pt x="0" y="0"/>
                </a:moveTo>
                <a:lnTo>
                  <a:pt x="203250" y="0"/>
                </a:lnTo>
              </a:path>
            </a:pathLst>
          </a:custGeom>
          <a:ln w="8826">
            <a:solidFill>
              <a:srgbClr val="1F1F1F"/>
            </a:solidFill>
          </a:ln>
        </p:spPr>
        <p:txBody>
          <a:bodyPr wrap="square" lIns="0" tIns="0" rIns="0" bIns="0" rtlCol="0"/>
          <a:lstStyle/>
          <a:p>
            <a:endParaRPr/>
          </a:p>
        </p:txBody>
      </p:sp>
      <p:sp>
        <p:nvSpPr>
          <p:cNvPr id="29" name="bk object 29"/>
          <p:cNvSpPr/>
          <p:nvPr/>
        </p:nvSpPr>
        <p:spPr>
          <a:xfrm>
            <a:off x="17383973" y="1235281"/>
            <a:ext cx="203835" cy="0"/>
          </a:xfrm>
          <a:custGeom>
            <a:avLst/>
            <a:gdLst/>
            <a:ahLst/>
            <a:cxnLst/>
            <a:rect l="l" t="t" r="r" b="b"/>
            <a:pathLst>
              <a:path w="203834">
                <a:moveTo>
                  <a:pt x="0" y="0"/>
                </a:moveTo>
                <a:lnTo>
                  <a:pt x="203250" y="0"/>
                </a:lnTo>
              </a:path>
            </a:pathLst>
          </a:custGeom>
          <a:ln w="8837">
            <a:solidFill>
              <a:srgbClr val="1F1F1F"/>
            </a:solidFill>
          </a:ln>
        </p:spPr>
        <p:txBody>
          <a:bodyPr wrap="square" lIns="0" tIns="0" rIns="0" bIns="0" rtlCol="0"/>
          <a:lstStyle/>
          <a:p>
            <a:endParaRPr/>
          </a:p>
        </p:txBody>
      </p:sp>
      <p:sp>
        <p:nvSpPr>
          <p:cNvPr id="30" name="bk object 30"/>
          <p:cNvSpPr/>
          <p:nvPr/>
        </p:nvSpPr>
        <p:spPr>
          <a:xfrm>
            <a:off x="17383973" y="1199944"/>
            <a:ext cx="203835" cy="0"/>
          </a:xfrm>
          <a:custGeom>
            <a:avLst/>
            <a:gdLst/>
            <a:ahLst/>
            <a:cxnLst/>
            <a:rect l="l" t="t" r="r" b="b"/>
            <a:pathLst>
              <a:path w="203834">
                <a:moveTo>
                  <a:pt x="0" y="0"/>
                </a:moveTo>
                <a:lnTo>
                  <a:pt x="203250" y="0"/>
                </a:lnTo>
              </a:path>
            </a:pathLst>
          </a:custGeom>
          <a:ln w="8826">
            <a:solidFill>
              <a:srgbClr val="1F1F1F"/>
            </a:solidFill>
          </a:ln>
        </p:spPr>
        <p:txBody>
          <a:bodyPr wrap="square" lIns="0" tIns="0" rIns="0" bIns="0" rtlCol="0"/>
          <a:lstStyle/>
          <a:p>
            <a:endParaRPr/>
          </a:p>
        </p:txBody>
      </p:sp>
      <p:sp>
        <p:nvSpPr>
          <p:cNvPr id="31" name="bk object 31"/>
          <p:cNvSpPr/>
          <p:nvPr/>
        </p:nvSpPr>
        <p:spPr>
          <a:xfrm>
            <a:off x="18053042" y="1182448"/>
            <a:ext cx="91440" cy="0"/>
          </a:xfrm>
          <a:custGeom>
            <a:avLst/>
            <a:gdLst/>
            <a:ahLst/>
            <a:cxnLst/>
            <a:rect l="l" t="t" r="r" b="b"/>
            <a:pathLst>
              <a:path w="91440">
                <a:moveTo>
                  <a:pt x="0" y="0"/>
                </a:moveTo>
                <a:lnTo>
                  <a:pt x="91400" y="0"/>
                </a:lnTo>
              </a:path>
            </a:pathLst>
          </a:custGeom>
          <a:ln w="11429">
            <a:solidFill>
              <a:srgbClr val="1F1F1F"/>
            </a:solidFill>
          </a:ln>
        </p:spPr>
        <p:txBody>
          <a:bodyPr wrap="square" lIns="0" tIns="0" rIns="0" bIns="0" rtlCol="0"/>
          <a:lstStyle/>
          <a:p>
            <a:endParaRPr/>
          </a:p>
        </p:txBody>
      </p:sp>
      <p:sp>
        <p:nvSpPr>
          <p:cNvPr id="32" name="bk object 32"/>
          <p:cNvSpPr/>
          <p:nvPr/>
        </p:nvSpPr>
        <p:spPr>
          <a:xfrm>
            <a:off x="18053042" y="1120853"/>
            <a:ext cx="13335" cy="55880"/>
          </a:xfrm>
          <a:custGeom>
            <a:avLst/>
            <a:gdLst/>
            <a:ahLst/>
            <a:cxnLst/>
            <a:rect l="l" t="t" r="r" b="b"/>
            <a:pathLst>
              <a:path w="13334" h="55880">
                <a:moveTo>
                  <a:pt x="0" y="55880"/>
                </a:moveTo>
                <a:lnTo>
                  <a:pt x="13067" y="55880"/>
                </a:lnTo>
                <a:lnTo>
                  <a:pt x="13067" y="0"/>
                </a:lnTo>
                <a:lnTo>
                  <a:pt x="0" y="0"/>
                </a:lnTo>
                <a:lnTo>
                  <a:pt x="0" y="55880"/>
                </a:lnTo>
                <a:close/>
              </a:path>
            </a:pathLst>
          </a:custGeom>
          <a:solidFill>
            <a:srgbClr val="1F1F1F"/>
          </a:solidFill>
        </p:spPr>
        <p:txBody>
          <a:bodyPr wrap="square" lIns="0" tIns="0" rIns="0" bIns="0" rtlCol="0"/>
          <a:lstStyle/>
          <a:p>
            <a:endParaRPr/>
          </a:p>
        </p:txBody>
      </p:sp>
      <p:sp>
        <p:nvSpPr>
          <p:cNvPr id="33" name="bk object 33"/>
          <p:cNvSpPr/>
          <p:nvPr/>
        </p:nvSpPr>
        <p:spPr>
          <a:xfrm>
            <a:off x="18053042" y="1109423"/>
            <a:ext cx="85725" cy="11430"/>
          </a:xfrm>
          <a:custGeom>
            <a:avLst/>
            <a:gdLst/>
            <a:ahLst/>
            <a:cxnLst/>
            <a:rect l="l" t="t" r="r" b="b"/>
            <a:pathLst>
              <a:path w="85725" h="11430">
                <a:moveTo>
                  <a:pt x="0" y="11429"/>
                </a:moveTo>
                <a:lnTo>
                  <a:pt x="85170" y="11429"/>
                </a:lnTo>
                <a:lnTo>
                  <a:pt x="85170" y="0"/>
                </a:lnTo>
                <a:lnTo>
                  <a:pt x="0" y="0"/>
                </a:lnTo>
                <a:lnTo>
                  <a:pt x="0" y="11429"/>
                </a:lnTo>
                <a:close/>
              </a:path>
            </a:pathLst>
          </a:custGeom>
          <a:solidFill>
            <a:srgbClr val="1F1F1F"/>
          </a:solidFill>
        </p:spPr>
        <p:txBody>
          <a:bodyPr wrap="square" lIns="0" tIns="0" rIns="0" bIns="0" rtlCol="0"/>
          <a:lstStyle/>
          <a:p>
            <a:endParaRPr/>
          </a:p>
        </p:txBody>
      </p:sp>
      <p:sp>
        <p:nvSpPr>
          <p:cNvPr id="34" name="bk object 34"/>
          <p:cNvSpPr/>
          <p:nvPr/>
        </p:nvSpPr>
        <p:spPr>
          <a:xfrm>
            <a:off x="18053042" y="1057353"/>
            <a:ext cx="13335" cy="52069"/>
          </a:xfrm>
          <a:custGeom>
            <a:avLst/>
            <a:gdLst/>
            <a:ahLst/>
            <a:cxnLst/>
            <a:rect l="l" t="t" r="r" b="b"/>
            <a:pathLst>
              <a:path w="13334" h="52069">
                <a:moveTo>
                  <a:pt x="0" y="52070"/>
                </a:moveTo>
                <a:lnTo>
                  <a:pt x="13067" y="52070"/>
                </a:lnTo>
                <a:lnTo>
                  <a:pt x="13067" y="0"/>
                </a:lnTo>
                <a:lnTo>
                  <a:pt x="0" y="0"/>
                </a:lnTo>
                <a:lnTo>
                  <a:pt x="0" y="52070"/>
                </a:lnTo>
                <a:close/>
              </a:path>
            </a:pathLst>
          </a:custGeom>
          <a:solidFill>
            <a:srgbClr val="1F1F1F"/>
          </a:solidFill>
        </p:spPr>
        <p:txBody>
          <a:bodyPr wrap="square" lIns="0" tIns="0" rIns="0" bIns="0" rtlCol="0"/>
          <a:lstStyle/>
          <a:p>
            <a:endParaRPr/>
          </a:p>
        </p:txBody>
      </p:sp>
      <p:sp>
        <p:nvSpPr>
          <p:cNvPr id="35" name="bk object 35"/>
          <p:cNvSpPr/>
          <p:nvPr/>
        </p:nvSpPr>
        <p:spPr>
          <a:xfrm>
            <a:off x="18053042" y="1051638"/>
            <a:ext cx="89535" cy="0"/>
          </a:xfrm>
          <a:custGeom>
            <a:avLst/>
            <a:gdLst/>
            <a:ahLst/>
            <a:cxnLst/>
            <a:rect l="l" t="t" r="r" b="b"/>
            <a:pathLst>
              <a:path w="89534">
                <a:moveTo>
                  <a:pt x="0" y="0"/>
                </a:moveTo>
                <a:lnTo>
                  <a:pt x="88992" y="0"/>
                </a:lnTo>
              </a:path>
            </a:pathLst>
          </a:custGeom>
          <a:ln w="11429">
            <a:solidFill>
              <a:srgbClr val="1F1F1F"/>
            </a:solidFill>
          </a:ln>
        </p:spPr>
        <p:txBody>
          <a:bodyPr wrap="square" lIns="0" tIns="0" rIns="0" bIns="0" rtlCol="0"/>
          <a:lstStyle/>
          <a:p>
            <a:endParaRPr/>
          </a:p>
        </p:txBody>
      </p:sp>
      <p:sp>
        <p:nvSpPr>
          <p:cNvPr id="36" name="bk object 36"/>
          <p:cNvSpPr/>
          <p:nvPr/>
        </p:nvSpPr>
        <p:spPr>
          <a:xfrm>
            <a:off x="18168892" y="1084259"/>
            <a:ext cx="80740" cy="104248"/>
          </a:xfrm>
          <a:prstGeom prst="rect">
            <a:avLst/>
          </a:prstGeom>
          <a:blipFill>
            <a:blip r:embed="rId10" cstate="print"/>
            <a:stretch>
              <a:fillRect/>
            </a:stretch>
          </a:blipFill>
        </p:spPr>
        <p:txBody>
          <a:bodyPr wrap="square" lIns="0" tIns="0" rIns="0" bIns="0" rtlCol="0"/>
          <a:lstStyle/>
          <a:p>
            <a:endParaRPr/>
          </a:p>
        </p:txBody>
      </p:sp>
      <p:sp>
        <p:nvSpPr>
          <p:cNvPr id="37" name="bk object 37"/>
          <p:cNvSpPr/>
          <p:nvPr/>
        </p:nvSpPr>
        <p:spPr>
          <a:xfrm>
            <a:off x="18274092" y="1083862"/>
            <a:ext cx="90583" cy="107253"/>
          </a:xfrm>
          <a:prstGeom prst="rect">
            <a:avLst/>
          </a:prstGeom>
          <a:blipFill>
            <a:blip r:embed="rId11" cstate="print"/>
            <a:stretch>
              <a:fillRect/>
            </a:stretch>
          </a:blipFill>
        </p:spPr>
        <p:txBody>
          <a:bodyPr wrap="square" lIns="0" tIns="0" rIns="0" bIns="0" rtlCol="0"/>
          <a:lstStyle/>
          <a:p>
            <a:endParaRPr/>
          </a:p>
        </p:txBody>
      </p:sp>
      <p:sp>
        <p:nvSpPr>
          <p:cNvPr id="38" name="bk object 38"/>
          <p:cNvSpPr/>
          <p:nvPr/>
        </p:nvSpPr>
        <p:spPr>
          <a:xfrm>
            <a:off x="18390141" y="1083863"/>
            <a:ext cx="145000" cy="143199"/>
          </a:xfrm>
          <a:prstGeom prst="rect">
            <a:avLst/>
          </a:prstGeom>
          <a:blipFill>
            <a:blip r:embed="rId12" cstate="print"/>
            <a:stretch>
              <a:fillRect/>
            </a:stretch>
          </a:blipFill>
        </p:spPr>
        <p:txBody>
          <a:bodyPr wrap="square" lIns="0" tIns="0" rIns="0" bIns="0" rtlCol="0"/>
          <a:lstStyle/>
          <a:p>
            <a:endParaRPr/>
          </a:p>
        </p:txBody>
      </p:sp>
      <p:sp>
        <p:nvSpPr>
          <p:cNvPr id="39" name="bk object 39"/>
          <p:cNvSpPr/>
          <p:nvPr/>
        </p:nvSpPr>
        <p:spPr>
          <a:xfrm>
            <a:off x="18574660" y="1086469"/>
            <a:ext cx="0" cy="102235"/>
          </a:xfrm>
          <a:custGeom>
            <a:avLst/>
            <a:gdLst/>
            <a:ahLst/>
            <a:cxnLst/>
            <a:rect l="l" t="t" r="r" b="b"/>
            <a:pathLst>
              <a:path h="102234">
                <a:moveTo>
                  <a:pt x="0" y="0"/>
                </a:moveTo>
                <a:lnTo>
                  <a:pt x="0" y="102028"/>
                </a:lnTo>
              </a:path>
            </a:pathLst>
          </a:custGeom>
          <a:ln w="12460">
            <a:solidFill>
              <a:srgbClr val="1F1F1F"/>
            </a:solidFill>
          </a:ln>
        </p:spPr>
        <p:txBody>
          <a:bodyPr wrap="square" lIns="0" tIns="0" rIns="0" bIns="0" rtlCol="0"/>
          <a:lstStyle/>
          <a:p>
            <a:endParaRPr/>
          </a:p>
        </p:txBody>
      </p:sp>
      <p:sp>
        <p:nvSpPr>
          <p:cNvPr id="40" name="bk object 40"/>
          <p:cNvSpPr/>
          <p:nvPr/>
        </p:nvSpPr>
        <p:spPr>
          <a:xfrm>
            <a:off x="18605779" y="1062777"/>
            <a:ext cx="407390" cy="163697"/>
          </a:xfrm>
          <a:prstGeom prst="rect">
            <a:avLst/>
          </a:prstGeom>
          <a:blipFill>
            <a:blip r:embed="rId13" cstate="print"/>
            <a:stretch>
              <a:fillRect/>
            </a:stretch>
          </a:blipFill>
        </p:spPr>
        <p:txBody>
          <a:bodyPr wrap="square" lIns="0" tIns="0" rIns="0" bIns="0" rtlCol="0"/>
          <a:lstStyle/>
          <a:p>
            <a:endParaRPr/>
          </a:p>
        </p:txBody>
      </p:sp>
      <p:sp>
        <p:nvSpPr>
          <p:cNvPr id="41" name="bk object 41"/>
          <p:cNvSpPr/>
          <p:nvPr/>
        </p:nvSpPr>
        <p:spPr>
          <a:xfrm>
            <a:off x="19044859" y="1045497"/>
            <a:ext cx="0" cy="143510"/>
          </a:xfrm>
          <a:custGeom>
            <a:avLst/>
            <a:gdLst/>
            <a:ahLst/>
            <a:cxnLst/>
            <a:rect l="l" t="t" r="r" b="b"/>
            <a:pathLst>
              <a:path h="143509">
                <a:moveTo>
                  <a:pt x="0" y="0"/>
                </a:moveTo>
                <a:lnTo>
                  <a:pt x="0" y="143011"/>
                </a:lnTo>
              </a:path>
            </a:pathLst>
          </a:custGeom>
          <a:ln w="12449">
            <a:solidFill>
              <a:srgbClr val="1F1F1F"/>
            </a:solidFill>
          </a:ln>
        </p:spPr>
        <p:txBody>
          <a:bodyPr wrap="square" lIns="0" tIns="0" rIns="0" bIns="0" rtlCol="0"/>
          <a:lstStyle/>
          <a:p>
            <a:endParaRPr/>
          </a:p>
        </p:txBody>
      </p:sp>
      <p:sp>
        <p:nvSpPr>
          <p:cNvPr id="42" name="bk object 42"/>
          <p:cNvSpPr/>
          <p:nvPr/>
        </p:nvSpPr>
        <p:spPr>
          <a:xfrm>
            <a:off x="19075973" y="1083859"/>
            <a:ext cx="188968" cy="107256"/>
          </a:xfrm>
          <a:prstGeom prst="rect">
            <a:avLst/>
          </a:prstGeom>
          <a:blipFill>
            <a:blip r:embed="rId14" cstate="print"/>
            <a:stretch>
              <a:fillRect/>
            </a:stretch>
          </a:blipFill>
        </p:spPr>
        <p:txBody>
          <a:bodyPr wrap="square" lIns="0" tIns="0" rIns="0" bIns="0" rtlCol="0"/>
          <a:lstStyle/>
          <a:p>
            <a:endParaRPr/>
          </a:p>
        </p:txBody>
      </p:sp>
      <p:sp>
        <p:nvSpPr>
          <p:cNvPr id="43" name="bk object 43"/>
          <p:cNvSpPr/>
          <p:nvPr/>
        </p:nvSpPr>
        <p:spPr>
          <a:xfrm>
            <a:off x="19290407" y="1084259"/>
            <a:ext cx="80730" cy="104248"/>
          </a:xfrm>
          <a:prstGeom prst="rect">
            <a:avLst/>
          </a:prstGeom>
          <a:blipFill>
            <a:blip r:embed="rId15"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39537" y="6369304"/>
            <a:ext cx="9625024" cy="1659254"/>
          </a:xfrm>
          <a:prstGeom prst="rect">
            <a:avLst/>
          </a:prstGeom>
        </p:spPr>
        <p:txBody>
          <a:bodyPr wrap="square" lIns="0" tIns="0" rIns="0" bIns="0">
            <a:spAutoFit/>
          </a:bodyPr>
          <a:lstStyle>
            <a:lvl1pPr>
              <a:defRPr sz="10700" b="1" i="0">
                <a:solidFill>
                  <a:srgbClr val="2D2D2D"/>
                </a:solidFill>
                <a:latin typeface="Roboto-Black"/>
                <a:cs typeface="Roboto-Black"/>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2/22/2021</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19.svg"/><Relationship Id="rId5" Type="http://schemas.openxmlformats.org/officeDocument/2006/relationships/image" Target="../media/image39.png"/><Relationship Id="rId10" Type="http://schemas.openxmlformats.org/officeDocument/2006/relationships/image" Target="../media/image18.png"/><Relationship Id="rId4" Type="http://schemas.openxmlformats.org/officeDocument/2006/relationships/image" Target="../media/image38.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14.xml"/><Relationship Id="rId16" Type="http://schemas.openxmlformats.org/officeDocument/2006/relationships/image" Target="../media/image67.png"/><Relationship Id="rId20" Type="http://schemas.openxmlformats.org/officeDocument/2006/relationships/image" Target="../media/image19.sv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18.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19.sv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55FCAE9C-39E0-2A4B-8B48-2444786A5B63}"/>
              </a:ext>
            </a:extLst>
          </p:cNvPr>
          <p:cNvPicPr>
            <a:picLocks noChangeAspect="1"/>
          </p:cNvPicPr>
          <p:nvPr/>
        </p:nvPicPr>
        <p:blipFill rotWithShape="1">
          <a:blip r:embed="rId4">
            <a:extLst>
              <a:ext uri="{28A0092B-C50C-407E-A947-70E740481C1C}">
                <a14:useLocalDpi xmlns:a14="http://schemas.microsoft.com/office/drawing/2010/main" val="0"/>
              </a:ext>
            </a:extLst>
          </a:blip>
          <a:srcRect t="67391"/>
          <a:stretch/>
        </p:blipFill>
        <p:spPr>
          <a:xfrm>
            <a:off x="6321978" y="4068877"/>
            <a:ext cx="7450294" cy="1143000"/>
          </a:xfrm>
          <a:prstGeom prst="rect">
            <a:avLst/>
          </a:prstGeom>
        </p:spPr>
      </p:pic>
      <p:pic>
        <p:nvPicPr>
          <p:cNvPr id="4" name="Billede 3" descr="Et billede, der indeholder skilt, tegning, ur&#10;&#10;Automatisk genereret beskrivelse">
            <a:extLst>
              <a:ext uri="{FF2B5EF4-FFF2-40B4-BE49-F238E27FC236}">
                <a16:creationId xmlns:a16="http://schemas.microsoft.com/office/drawing/2014/main" id="{EA155420-C626-7E48-823C-29E37FD1F7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6450" y="1463675"/>
            <a:ext cx="10492687" cy="2209800"/>
          </a:xfrm>
          <a:prstGeom prst="rect">
            <a:avLst/>
          </a:prstGeom>
        </p:spPr>
      </p:pic>
    </p:spTree>
    <p:extLst>
      <p:ext uri="{BB962C8B-B14F-4D97-AF65-F5344CB8AC3E}">
        <p14:creationId xmlns:p14="http://schemas.microsoft.com/office/powerpoint/2010/main" val="158186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5151" y="1355549"/>
            <a:ext cx="11770718" cy="930275"/>
          </a:xfrm>
          <a:prstGeom prst="rect">
            <a:avLst/>
          </a:prstGeom>
        </p:spPr>
        <p:txBody>
          <a:bodyPr vert="horz" wrap="square" lIns="0" tIns="17145" rIns="0" bIns="0" rtlCol="0">
            <a:spAutoFit/>
          </a:bodyPr>
          <a:lstStyle/>
          <a:p>
            <a:pPr marL="12700">
              <a:lnSpc>
                <a:spcPct val="100000"/>
              </a:lnSpc>
              <a:spcBef>
                <a:spcPts val="135"/>
              </a:spcBef>
            </a:pPr>
            <a:r>
              <a:rPr lang="da-DK" sz="5900" spc="5"/>
              <a:t>Kunderejsen i banken</a:t>
            </a:r>
            <a:endParaRPr sz="5900"/>
          </a:p>
        </p:txBody>
      </p:sp>
      <p:sp>
        <p:nvSpPr>
          <p:cNvPr id="3" name="object 3"/>
          <p:cNvSpPr/>
          <p:nvPr/>
        </p:nvSpPr>
        <p:spPr>
          <a:xfrm>
            <a:off x="6058282" y="4510099"/>
            <a:ext cx="164623" cy="20088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976953" y="4679291"/>
            <a:ext cx="322580" cy="160020"/>
          </a:xfrm>
          <a:custGeom>
            <a:avLst/>
            <a:gdLst/>
            <a:ahLst/>
            <a:cxnLst/>
            <a:rect l="l" t="t" r="r" b="b"/>
            <a:pathLst>
              <a:path w="322579" h="160020">
                <a:moveTo>
                  <a:pt x="141252" y="0"/>
                </a:moveTo>
                <a:lnTo>
                  <a:pt x="130058" y="20"/>
                </a:lnTo>
                <a:lnTo>
                  <a:pt x="125616" y="4628"/>
                </a:lnTo>
                <a:lnTo>
                  <a:pt x="125629" y="37098"/>
                </a:lnTo>
                <a:lnTo>
                  <a:pt x="3047" y="71683"/>
                </a:lnTo>
                <a:lnTo>
                  <a:pt x="0" y="75788"/>
                </a:lnTo>
                <a:lnTo>
                  <a:pt x="0" y="154759"/>
                </a:lnTo>
                <a:lnTo>
                  <a:pt x="4533" y="159408"/>
                </a:lnTo>
                <a:lnTo>
                  <a:pt x="317718" y="159408"/>
                </a:lnTo>
                <a:lnTo>
                  <a:pt x="322241" y="154759"/>
                </a:lnTo>
                <a:lnTo>
                  <a:pt x="322241" y="138634"/>
                </a:lnTo>
                <a:lnTo>
                  <a:pt x="20240" y="138634"/>
                </a:lnTo>
                <a:lnTo>
                  <a:pt x="20240" y="88384"/>
                </a:lnTo>
                <a:lnTo>
                  <a:pt x="142864" y="53788"/>
                </a:lnTo>
                <a:lnTo>
                  <a:pt x="145901" y="49684"/>
                </a:lnTo>
                <a:lnTo>
                  <a:pt x="145775" y="4628"/>
                </a:lnTo>
                <a:lnTo>
                  <a:pt x="141252" y="0"/>
                </a:lnTo>
                <a:close/>
              </a:path>
              <a:path w="322579" h="160020">
                <a:moveTo>
                  <a:pt x="196370" y="816"/>
                </a:moveTo>
                <a:lnTo>
                  <a:pt x="190737" y="816"/>
                </a:lnTo>
                <a:lnTo>
                  <a:pt x="185156" y="858"/>
                </a:lnTo>
                <a:lnTo>
                  <a:pt x="180775" y="5413"/>
                </a:lnTo>
                <a:lnTo>
                  <a:pt x="180687" y="10355"/>
                </a:lnTo>
                <a:lnTo>
                  <a:pt x="180947" y="48469"/>
                </a:lnTo>
                <a:lnTo>
                  <a:pt x="183900" y="52480"/>
                </a:lnTo>
                <a:lnTo>
                  <a:pt x="302011" y="87892"/>
                </a:lnTo>
                <a:lnTo>
                  <a:pt x="302011" y="138634"/>
                </a:lnTo>
                <a:lnTo>
                  <a:pt x="322241" y="138634"/>
                </a:lnTo>
                <a:lnTo>
                  <a:pt x="322241" y="75495"/>
                </a:lnTo>
                <a:lnTo>
                  <a:pt x="319278" y="71421"/>
                </a:lnTo>
                <a:lnTo>
                  <a:pt x="201093" y="35998"/>
                </a:lnTo>
                <a:lnTo>
                  <a:pt x="200883" y="5413"/>
                </a:lnTo>
                <a:lnTo>
                  <a:pt x="196370" y="816"/>
                </a:lnTo>
                <a:close/>
              </a:path>
            </a:pathLst>
          </a:custGeom>
          <a:solidFill>
            <a:srgbClr val="2D2D2D"/>
          </a:solidFill>
        </p:spPr>
        <p:txBody>
          <a:bodyPr wrap="square" lIns="0" tIns="0" rIns="0" bIns="0" rtlCol="0"/>
          <a:lstStyle/>
          <a:p>
            <a:endParaRPr/>
          </a:p>
        </p:txBody>
      </p:sp>
      <p:sp>
        <p:nvSpPr>
          <p:cNvPr id="5" name="object 5"/>
          <p:cNvSpPr/>
          <p:nvPr/>
        </p:nvSpPr>
        <p:spPr>
          <a:xfrm>
            <a:off x="5972399" y="4505416"/>
            <a:ext cx="331470" cy="338455"/>
          </a:xfrm>
          <a:custGeom>
            <a:avLst/>
            <a:gdLst/>
            <a:ahLst/>
            <a:cxnLst/>
            <a:rect l="l" t="t" r="r" b="b"/>
            <a:pathLst>
              <a:path w="331470" h="338454">
                <a:moveTo>
                  <a:pt x="168183" y="0"/>
                </a:moveTo>
                <a:lnTo>
                  <a:pt x="134405" y="7019"/>
                </a:lnTo>
                <a:lnTo>
                  <a:pt x="106785" y="26159"/>
                </a:lnTo>
                <a:lnTo>
                  <a:pt x="88154" y="54506"/>
                </a:lnTo>
                <a:lnTo>
                  <a:pt x="81316" y="89191"/>
                </a:lnTo>
                <a:lnTo>
                  <a:pt x="84458" y="115343"/>
                </a:lnTo>
                <a:lnTo>
                  <a:pt x="93381" y="143042"/>
                </a:lnTo>
                <a:lnTo>
                  <a:pt x="107335" y="169328"/>
                </a:lnTo>
                <a:lnTo>
                  <a:pt x="125566" y="191240"/>
                </a:lnTo>
                <a:lnTo>
                  <a:pt x="125598" y="207407"/>
                </a:lnTo>
                <a:lnTo>
                  <a:pt x="4439" y="241594"/>
                </a:lnTo>
                <a:lnTo>
                  <a:pt x="0" y="247563"/>
                </a:lnTo>
                <a:lnTo>
                  <a:pt x="0" y="331215"/>
                </a:lnTo>
                <a:lnTo>
                  <a:pt x="6596" y="337968"/>
                </a:lnTo>
                <a:lnTo>
                  <a:pt x="324775" y="337968"/>
                </a:lnTo>
                <a:lnTo>
                  <a:pt x="331351" y="331215"/>
                </a:lnTo>
                <a:lnTo>
                  <a:pt x="331351" y="328597"/>
                </a:lnTo>
                <a:lnTo>
                  <a:pt x="11622" y="328597"/>
                </a:lnTo>
                <a:lnTo>
                  <a:pt x="9120" y="326042"/>
                </a:lnTo>
                <a:lnTo>
                  <a:pt x="9120" y="251782"/>
                </a:lnTo>
                <a:lnTo>
                  <a:pt x="10805" y="249510"/>
                </a:lnTo>
                <a:lnTo>
                  <a:pt x="134760" y="214548"/>
                </a:lnTo>
                <a:lnTo>
                  <a:pt x="134718" y="198674"/>
                </a:lnTo>
                <a:lnTo>
                  <a:pt x="155218" y="198674"/>
                </a:lnTo>
                <a:lnTo>
                  <a:pt x="154958" y="198590"/>
                </a:lnTo>
                <a:lnTo>
                  <a:pt x="154948" y="194716"/>
                </a:lnTo>
                <a:lnTo>
                  <a:pt x="145828" y="194716"/>
                </a:lnTo>
                <a:lnTo>
                  <a:pt x="141964" y="192590"/>
                </a:lnTo>
                <a:lnTo>
                  <a:pt x="138268" y="189899"/>
                </a:lnTo>
                <a:lnTo>
                  <a:pt x="134810" y="186978"/>
                </a:lnTo>
                <a:lnTo>
                  <a:pt x="134686" y="186737"/>
                </a:lnTo>
                <a:lnTo>
                  <a:pt x="134676" y="181146"/>
                </a:lnTo>
                <a:lnTo>
                  <a:pt x="136662" y="179094"/>
                </a:lnTo>
                <a:lnTo>
                  <a:pt x="126572" y="179094"/>
                </a:lnTo>
                <a:lnTo>
                  <a:pt x="111779" y="159090"/>
                </a:lnTo>
                <a:lnTo>
                  <a:pt x="100377" y="135936"/>
                </a:lnTo>
                <a:lnTo>
                  <a:pt x="93042" y="111886"/>
                </a:lnTo>
                <a:lnTo>
                  <a:pt x="90447" y="89191"/>
                </a:lnTo>
                <a:lnTo>
                  <a:pt x="96565" y="58152"/>
                </a:lnTo>
                <a:lnTo>
                  <a:pt x="113240" y="32777"/>
                </a:lnTo>
                <a:lnTo>
                  <a:pt x="137952" y="15654"/>
                </a:lnTo>
                <a:lnTo>
                  <a:pt x="168183" y="9371"/>
                </a:lnTo>
                <a:lnTo>
                  <a:pt x="205372" y="9371"/>
                </a:lnTo>
                <a:lnTo>
                  <a:pt x="201977" y="7019"/>
                </a:lnTo>
                <a:lnTo>
                  <a:pt x="168183" y="0"/>
                </a:lnTo>
                <a:close/>
              </a:path>
              <a:path w="331470" h="338454">
                <a:moveTo>
                  <a:pt x="210134" y="199103"/>
                </a:moveTo>
                <a:lnTo>
                  <a:pt x="201009" y="199103"/>
                </a:lnTo>
                <a:lnTo>
                  <a:pt x="201093" y="213396"/>
                </a:lnTo>
                <a:lnTo>
                  <a:pt x="320587" y="249217"/>
                </a:lnTo>
                <a:lnTo>
                  <a:pt x="322220" y="251468"/>
                </a:lnTo>
                <a:lnTo>
                  <a:pt x="322220" y="326042"/>
                </a:lnTo>
                <a:lnTo>
                  <a:pt x="319728" y="328597"/>
                </a:lnTo>
                <a:lnTo>
                  <a:pt x="331351" y="328597"/>
                </a:lnTo>
                <a:lnTo>
                  <a:pt x="331351" y="247332"/>
                </a:lnTo>
                <a:lnTo>
                  <a:pt x="327005" y="241374"/>
                </a:lnTo>
                <a:lnTo>
                  <a:pt x="210182" y="206349"/>
                </a:lnTo>
                <a:lnTo>
                  <a:pt x="210134" y="199103"/>
                </a:lnTo>
                <a:close/>
              </a:path>
              <a:path w="331470" h="338454">
                <a:moveTo>
                  <a:pt x="155218" y="198674"/>
                </a:moveTo>
                <a:lnTo>
                  <a:pt x="134718" y="198674"/>
                </a:lnTo>
                <a:lnTo>
                  <a:pt x="138299" y="201198"/>
                </a:lnTo>
                <a:lnTo>
                  <a:pt x="142027" y="203260"/>
                </a:lnTo>
                <a:lnTo>
                  <a:pt x="145848" y="205019"/>
                </a:lnTo>
                <a:lnTo>
                  <a:pt x="145890" y="221448"/>
                </a:lnTo>
                <a:lnTo>
                  <a:pt x="144215" y="223720"/>
                </a:lnTo>
                <a:lnTo>
                  <a:pt x="20229" y="258693"/>
                </a:lnTo>
                <a:lnTo>
                  <a:pt x="20229" y="317205"/>
                </a:lnTo>
                <a:lnTo>
                  <a:pt x="311131" y="317205"/>
                </a:lnTo>
                <a:lnTo>
                  <a:pt x="311131" y="307823"/>
                </a:lnTo>
                <a:lnTo>
                  <a:pt x="29360" y="307823"/>
                </a:lnTo>
                <a:lnTo>
                  <a:pt x="29360" y="265834"/>
                </a:lnTo>
                <a:lnTo>
                  <a:pt x="150571" y="231636"/>
                </a:lnTo>
                <a:lnTo>
                  <a:pt x="155010" y="225647"/>
                </a:lnTo>
                <a:lnTo>
                  <a:pt x="154990" y="208307"/>
                </a:lnTo>
                <a:lnTo>
                  <a:pt x="189973" y="208307"/>
                </a:lnTo>
                <a:lnTo>
                  <a:pt x="189952" y="205281"/>
                </a:lnTo>
                <a:lnTo>
                  <a:pt x="193753" y="203585"/>
                </a:lnTo>
                <a:lnTo>
                  <a:pt x="197449" y="201554"/>
                </a:lnTo>
                <a:lnTo>
                  <a:pt x="198423" y="200883"/>
                </a:lnTo>
                <a:lnTo>
                  <a:pt x="163670" y="200883"/>
                </a:lnTo>
                <a:lnTo>
                  <a:pt x="159272" y="199983"/>
                </a:lnTo>
                <a:lnTo>
                  <a:pt x="155218" y="198674"/>
                </a:lnTo>
                <a:close/>
              </a:path>
              <a:path w="331470" h="338454">
                <a:moveTo>
                  <a:pt x="189974" y="208454"/>
                </a:moveTo>
                <a:lnTo>
                  <a:pt x="180853" y="208454"/>
                </a:lnTo>
                <a:lnTo>
                  <a:pt x="180936" y="224485"/>
                </a:lnTo>
                <a:lnTo>
                  <a:pt x="185198" y="230275"/>
                </a:lnTo>
                <a:lnTo>
                  <a:pt x="302011" y="265279"/>
                </a:lnTo>
                <a:lnTo>
                  <a:pt x="302011" y="307823"/>
                </a:lnTo>
                <a:lnTo>
                  <a:pt x="311131" y="307823"/>
                </a:lnTo>
                <a:lnTo>
                  <a:pt x="311131" y="258253"/>
                </a:lnTo>
                <a:lnTo>
                  <a:pt x="191648" y="222433"/>
                </a:lnTo>
                <a:lnTo>
                  <a:pt x="190057" y="220255"/>
                </a:lnTo>
                <a:lnTo>
                  <a:pt x="189974" y="208454"/>
                </a:lnTo>
                <a:close/>
              </a:path>
              <a:path w="331470" h="338454">
                <a:moveTo>
                  <a:pt x="189973" y="208307"/>
                </a:moveTo>
                <a:lnTo>
                  <a:pt x="154990" y="208307"/>
                </a:lnTo>
                <a:lnTo>
                  <a:pt x="159283" y="209459"/>
                </a:lnTo>
                <a:lnTo>
                  <a:pt x="163670" y="210255"/>
                </a:lnTo>
                <a:lnTo>
                  <a:pt x="172518" y="210255"/>
                </a:lnTo>
                <a:lnTo>
                  <a:pt x="176717" y="209511"/>
                </a:lnTo>
                <a:lnTo>
                  <a:pt x="180853" y="208454"/>
                </a:lnTo>
                <a:lnTo>
                  <a:pt x="189974" y="208454"/>
                </a:lnTo>
                <a:lnTo>
                  <a:pt x="189973" y="208307"/>
                </a:lnTo>
                <a:close/>
              </a:path>
              <a:path w="331470" h="338454">
                <a:moveTo>
                  <a:pt x="189827" y="186978"/>
                </a:moveTo>
                <a:lnTo>
                  <a:pt x="180696" y="186978"/>
                </a:lnTo>
                <a:lnTo>
                  <a:pt x="180779" y="198779"/>
                </a:lnTo>
                <a:lnTo>
                  <a:pt x="176675" y="200046"/>
                </a:lnTo>
                <a:lnTo>
                  <a:pt x="172486" y="200883"/>
                </a:lnTo>
                <a:lnTo>
                  <a:pt x="198423" y="200883"/>
                </a:lnTo>
                <a:lnTo>
                  <a:pt x="201009" y="199103"/>
                </a:lnTo>
                <a:lnTo>
                  <a:pt x="210134" y="199103"/>
                </a:lnTo>
                <a:lnTo>
                  <a:pt x="210108" y="195030"/>
                </a:lnTo>
                <a:lnTo>
                  <a:pt x="189879" y="195030"/>
                </a:lnTo>
                <a:lnTo>
                  <a:pt x="189827" y="186978"/>
                </a:lnTo>
                <a:close/>
              </a:path>
              <a:path w="331470" h="338454">
                <a:moveTo>
                  <a:pt x="208808" y="179376"/>
                </a:moveTo>
                <a:lnTo>
                  <a:pt x="198402" y="179376"/>
                </a:lnTo>
                <a:lnTo>
                  <a:pt x="200904" y="181910"/>
                </a:lnTo>
                <a:lnTo>
                  <a:pt x="200936" y="187523"/>
                </a:lnTo>
                <a:lnTo>
                  <a:pt x="197376" y="190454"/>
                </a:lnTo>
                <a:lnTo>
                  <a:pt x="193700" y="192999"/>
                </a:lnTo>
                <a:lnTo>
                  <a:pt x="189879" y="195030"/>
                </a:lnTo>
                <a:lnTo>
                  <a:pt x="210108" y="195030"/>
                </a:lnTo>
                <a:lnTo>
                  <a:pt x="210087" y="191941"/>
                </a:lnTo>
                <a:lnTo>
                  <a:pt x="220238" y="179931"/>
                </a:lnTo>
                <a:lnTo>
                  <a:pt x="209009" y="179931"/>
                </a:lnTo>
                <a:lnTo>
                  <a:pt x="208808" y="179376"/>
                </a:lnTo>
                <a:close/>
              </a:path>
              <a:path w="331470" h="338454">
                <a:moveTo>
                  <a:pt x="158377" y="178549"/>
                </a:moveTo>
                <a:lnTo>
                  <a:pt x="141534" y="178549"/>
                </a:lnTo>
                <a:lnTo>
                  <a:pt x="142634" y="179198"/>
                </a:lnTo>
                <a:lnTo>
                  <a:pt x="143807" y="180151"/>
                </a:lnTo>
                <a:lnTo>
                  <a:pt x="144246" y="180444"/>
                </a:lnTo>
                <a:lnTo>
                  <a:pt x="145157" y="181460"/>
                </a:lnTo>
                <a:lnTo>
                  <a:pt x="145786" y="182769"/>
                </a:lnTo>
                <a:lnTo>
                  <a:pt x="145828" y="194716"/>
                </a:lnTo>
                <a:lnTo>
                  <a:pt x="154948" y="194716"/>
                </a:lnTo>
                <a:lnTo>
                  <a:pt x="154927" y="186737"/>
                </a:lnTo>
                <a:lnTo>
                  <a:pt x="189825" y="186737"/>
                </a:lnTo>
                <a:lnTo>
                  <a:pt x="189855" y="181910"/>
                </a:lnTo>
                <a:lnTo>
                  <a:pt x="191585" y="180099"/>
                </a:lnTo>
                <a:lnTo>
                  <a:pt x="162194" y="180099"/>
                </a:lnTo>
                <a:lnTo>
                  <a:pt x="158377" y="178549"/>
                </a:lnTo>
                <a:close/>
              </a:path>
              <a:path w="331470" h="338454">
                <a:moveTo>
                  <a:pt x="189825" y="186737"/>
                </a:moveTo>
                <a:lnTo>
                  <a:pt x="154927" y="186737"/>
                </a:lnTo>
                <a:lnTo>
                  <a:pt x="159230" y="188507"/>
                </a:lnTo>
                <a:lnTo>
                  <a:pt x="163659" y="189470"/>
                </a:lnTo>
                <a:lnTo>
                  <a:pt x="172455" y="189470"/>
                </a:lnTo>
                <a:lnTo>
                  <a:pt x="176633" y="188549"/>
                </a:lnTo>
                <a:lnTo>
                  <a:pt x="180696" y="186978"/>
                </a:lnTo>
                <a:lnTo>
                  <a:pt x="189827" y="186978"/>
                </a:lnTo>
                <a:lnTo>
                  <a:pt x="189825" y="186737"/>
                </a:lnTo>
                <a:close/>
              </a:path>
              <a:path w="331470" h="338454">
                <a:moveTo>
                  <a:pt x="199864" y="30145"/>
                </a:moveTo>
                <a:lnTo>
                  <a:pt x="168183" y="30145"/>
                </a:lnTo>
                <a:lnTo>
                  <a:pt x="190552" y="34792"/>
                </a:lnTo>
                <a:lnTo>
                  <a:pt x="208840" y="47456"/>
                </a:lnTo>
                <a:lnTo>
                  <a:pt x="221181" y="66227"/>
                </a:lnTo>
                <a:lnTo>
                  <a:pt x="225710" y="89191"/>
                </a:lnTo>
                <a:lnTo>
                  <a:pt x="220893" y="117822"/>
                </a:lnTo>
                <a:lnTo>
                  <a:pt x="208070" y="147469"/>
                </a:lnTo>
                <a:lnTo>
                  <a:pt x="189686" y="170703"/>
                </a:lnTo>
                <a:lnTo>
                  <a:pt x="168183" y="180099"/>
                </a:lnTo>
                <a:lnTo>
                  <a:pt x="191585" y="180099"/>
                </a:lnTo>
                <a:lnTo>
                  <a:pt x="192255" y="179397"/>
                </a:lnTo>
                <a:lnTo>
                  <a:pt x="208808" y="179376"/>
                </a:lnTo>
                <a:lnTo>
                  <a:pt x="207700" y="176308"/>
                </a:lnTo>
                <a:lnTo>
                  <a:pt x="205114" y="173408"/>
                </a:lnTo>
                <a:lnTo>
                  <a:pt x="201753" y="171701"/>
                </a:lnTo>
                <a:lnTo>
                  <a:pt x="215196" y="153496"/>
                </a:lnTo>
                <a:lnTo>
                  <a:pt x="225651" y="132142"/>
                </a:lnTo>
                <a:lnTo>
                  <a:pt x="232428" y="109940"/>
                </a:lnTo>
                <a:lnTo>
                  <a:pt x="234841" y="89191"/>
                </a:lnTo>
                <a:lnTo>
                  <a:pt x="229595" y="62584"/>
                </a:lnTo>
                <a:lnTo>
                  <a:pt x="215298" y="40835"/>
                </a:lnTo>
                <a:lnTo>
                  <a:pt x="199864" y="30145"/>
                </a:lnTo>
                <a:close/>
              </a:path>
              <a:path w="331470" h="338454">
                <a:moveTo>
                  <a:pt x="205372" y="9371"/>
                </a:moveTo>
                <a:lnTo>
                  <a:pt x="168183" y="9371"/>
                </a:lnTo>
                <a:lnTo>
                  <a:pt x="198423" y="15654"/>
                </a:lnTo>
                <a:lnTo>
                  <a:pt x="223146" y="32777"/>
                </a:lnTo>
                <a:lnTo>
                  <a:pt x="239829" y="58152"/>
                </a:lnTo>
                <a:lnTo>
                  <a:pt x="245950" y="89191"/>
                </a:lnTo>
                <a:lnTo>
                  <a:pt x="243291" y="112173"/>
                </a:lnTo>
                <a:lnTo>
                  <a:pt x="235780" y="136512"/>
                </a:lnTo>
                <a:lnTo>
                  <a:pt x="224119" y="159876"/>
                </a:lnTo>
                <a:lnTo>
                  <a:pt x="209009" y="179931"/>
                </a:lnTo>
                <a:lnTo>
                  <a:pt x="220238" y="179931"/>
                </a:lnTo>
                <a:lnTo>
                  <a:pt x="228614" y="170020"/>
                </a:lnTo>
                <a:lnTo>
                  <a:pt x="242800" y="143558"/>
                </a:lnTo>
                <a:lnTo>
                  <a:pt x="251875" y="115600"/>
                </a:lnTo>
                <a:lnTo>
                  <a:pt x="255070" y="89191"/>
                </a:lnTo>
                <a:lnTo>
                  <a:pt x="248234" y="54506"/>
                </a:lnTo>
                <a:lnTo>
                  <a:pt x="229599" y="26152"/>
                </a:lnTo>
                <a:lnTo>
                  <a:pt x="205372" y="9371"/>
                </a:lnTo>
                <a:close/>
              </a:path>
              <a:path w="331470" h="338454">
                <a:moveTo>
                  <a:pt x="168183" y="20774"/>
                </a:moveTo>
                <a:lnTo>
                  <a:pt x="142276" y="26159"/>
                </a:lnTo>
                <a:lnTo>
                  <a:pt x="121095" y="40835"/>
                </a:lnTo>
                <a:lnTo>
                  <a:pt x="106802" y="62584"/>
                </a:lnTo>
                <a:lnTo>
                  <a:pt x="101557" y="89191"/>
                </a:lnTo>
                <a:lnTo>
                  <a:pt x="103906" y="109645"/>
                </a:lnTo>
                <a:lnTo>
                  <a:pt x="110513" y="131543"/>
                </a:lnTo>
                <a:lnTo>
                  <a:pt x="120715" y="152674"/>
                </a:lnTo>
                <a:lnTo>
                  <a:pt x="133849" y="170832"/>
                </a:lnTo>
                <a:lnTo>
                  <a:pt x="130498" y="172539"/>
                </a:lnTo>
                <a:lnTo>
                  <a:pt x="127891" y="175460"/>
                </a:lnTo>
                <a:lnTo>
                  <a:pt x="126572" y="179094"/>
                </a:lnTo>
                <a:lnTo>
                  <a:pt x="136662" y="179094"/>
                </a:lnTo>
                <a:lnTo>
                  <a:pt x="137168" y="178570"/>
                </a:lnTo>
                <a:lnTo>
                  <a:pt x="158377" y="178549"/>
                </a:lnTo>
                <a:lnTo>
                  <a:pt x="156288" y="177701"/>
                </a:lnTo>
                <a:lnTo>
                  <a:pt x="150655" y="173711"/>
                </a:lnTo>
                <a:lnTo>
                  <a:pt x="150348" y="173408"/>
                </a:lnTo>
                <a:lnTo>
                  <a:pt x="149995" y="173251"/>
                </a:lnTo>
                <a:lnTo>
                  <a:pt x="122021" y="135082"/>
                </a:lnTo>
                <a:lnTo>
                  <a:pt x="110677" y="89191"/>
                </a:lnTo>
                <a:lnTo>
                  <a:pt x="115203" y="66227"/>
                </a:lnTo>
                <a:lnTo>
                  <a:pt x="127540" y="47456"/>
                </a:lnTo>
                <a:lnTo>
                  <a:pt x="145822" y="34792"/>
                </a:lnTo>
                <a:lnTo>
                  <a:pt x="168183" y="30145"/>
                </a:lnTo>
                <a:lnTo>
                  <a:pt x="199864" y="30145"/>
                </a:lnTo>
                <a:lnTo>
                  <a:pt x="194108" y="26159"/>
                </a:lnTo>
                <a:lnTo>
                  <a:pt x="168183" y="20774"/>
                </a:lnTo>
                <a:close/>
              </a:path>
            </a:pathLst>
          </a:custGeom>
          <a:solidFill>
            <a:srgbClr val="2D2D2D"/>
          </a:solidFill>
        </p:spPr>
        <p:txBody>
          <a:bodyPr wrap="square" lIns="0" tIns="0" rIns="0" bIns="0" rtlCol="0"/>
          <a:lstStyle/>
          <a:p>
            <a:endParaRPr/>
          </a:p>
        </p:txBody>
      </p:sp>
      <p:sp>
        <p:nvSpPr>
          <p:cNvPr id="6" name="object 6"/>
          <p:cNvSpPr/>
          <p:nvPr/>
        </p:nvSpPr>
        <p:spPr>
          <a:xfrm>
            <a:off x="5875146" y="4335375"/>
            <a:ext cx="922655" cy="640715"/>
          </a:xfrm>
          <a:custGeom>
            <a:avLst/>
            <a:gdLst/>
            <a:ahLst/>
            <a:cxnLst/>
            <a:rect l="l" t="t" r="r" b="b"/>
            <a:pathLst>
              <a:path w="922654" h="640714">
                <a:moveTo>
                  <a:pt x="383632" y="0"/>
                </a:moveTo>
                <a:lnTo>
                  <a:pt x="79547" y="0"/>
                </a:lnTo>
                <a:lnTo>
                  <a:pt x="48613" y="6428"/>
                </a:lnTo>
                <a:lnTo>
                  <a:pt x="23325" y="23948"/>
                </a:lnTo>
                <a:lnTo>
                  <a:pt x="6261" y="49912"/>
                </a:lnTo>
                <a:lnTo>
                  <a:pt x="0" y="81672"/>
                </a:lnTo>
                <a:lnTo>
                  <a:pt x="0" y="558862"/>
                </a:lnTo>
                <a:lnTo>
                  <a:pt x="6261" y="590626"/>
                </a:lnTo>
                <a:lnTo>
                  <a:pt x="23325" y="616597"/>
                </a:lnTo>
                <a:lnTo>
                  <a:pt x="48613" y="634124"/>
                </a:lnTo>
                <a:lnTo>
                  <a:pt x="79547" y="640556"/>
                </a:lnTo>
                <a:lnTo>
                  <a:pt x="842791" y="640556"/>
                </a:lnTo>
                <a:lnTo>
                  <a:pt x="873724" y="634124"/>
                </a:lnTo>
                <a:lnTo>
                  <a:pt x="899013" y="616597"/>
                </a:lnTo>
                <a:lnTo>
                  <a:pt x="904736" y="607887"/>
                </a:lnTo>
                <a:lnTo>
                  <a:pt x="79547" y="607887"/>
                </a:lnTo>
                <a:lnTo>
                  <a:pt x="60989" y="604029"/>
                </a:lnTo>
                <a:lnTo>
                  <a:pt x="45816" y="593513"/>
                </a:lnTo>
                <a:lnTo>
                  <a:pt x="35577" y="577928"/>
                </a:lnTo>
                <a:lnTo>
                  <a:pt x="31821" y="558862"/>
                </a:lnTo>
                <a:lnTo>
                  <a:pt x="31821" y="81672"/>
                </a:lnTo>
                <a:lnTo>
                  <a:pt x="35577" y="62619"/>
                </a:lnTo>
                <a:lnTo>
                  <a:pt x="45816" y="47040"/>
                </a:lnTo>
                <a:lnTo>
                  <a:pt x="60989" y="36527"/>
                </a:lnTo>
                <a:lnTo>
                  <a:pt x="79547" y="32669"/>
                </a:lnTo>
                <a:lnTo>
                  <a:pt x="383632" y="32669"/>
                </a:lnTo>
                <a:lnTo>
                  <a:pt x="390752" y="25360"/>
                </a:lnTo>
                <a:lnTo>
                  <a:pt x="390752" y="7308"/>
                </a:lnTo>
                <a:lnTo>
                  <a:pt x="383632" y="0"/>
                </a:lnTo>
                <a:close/>
              </a:path>
              <a:path w="922654" h="640714">
                <a:moveTo>
                  <a:pt x="842791" y="0"/>
                </a:moveTo>
                <a:lnTo>
                  <a:pt x="538706" y="0"/>
                </a:lnTo>
                <a:lnTo>
                  <a:pt x="531564" y="7308"/>
                </a:lnTo>
                <a:lnTo>
                  <a:pt x="531564" y="25360"/>
                </a:lnTo>
                <a:lnTo>
                  <a:pt x="538706" y="32669"/>
                </a:lnTo>
                <a:lnTo>
                  <a:pt x="842791" y="32669"/>
                </a:lnTo>
                <a:lnTo>
                  <a:pt x="861349" y="36527"/>
                </a:lnTo>
                <a:lnTo>
                  <a:pt x="876521" y="47040"/>
                </a:lnTo>
                <a:lnTo>
                  <a:pt x="886760" y="62619"/>
                </a:lnTo>
                <a:lnTo>
                  <a:pt x="890517" y="81672"/>
                </a:lnTo>
                <a:lnTo>
                  <a:pt x="890517" y="558862"/>
                </a:lnTo>
                <a:lnTo>
                  <a:pt x="886760" y="577928"/>
                </a:lnTo>
                <a:lnTo>
                  <a:pt x="876521" y="593513"/>
                </a:lnTo>
                <a:lnTo>
                  <a:pt x="861349" y="604029"/>
                </a:lnTo>
                <a:lnTo>
                  <a:pt x="842791" y="607887"/>
                </a:lnTo>
                <a:lnTo>
                  <a:pt x="904736" y="607887"/>
                </a:lnTo>
                <a:lnTo>
                  <a:pt x="916077" y="590626"/>
                </a:lnTo>
                <a:lnTo>
                  <a:pt x="922338" y="558862"/>
                </a:lnTo>
                <a:lnTo>
                  <a:pt x="922338" y="81672"/>
                </a:lnTo>
                <a:lnTo>
                  <a:pt x="916077" y="49912"/>
                </a:lnTo>
                <a:lnTo>
                  <a:pt x="899013" y="23948"/>
                </a:lnTo>
                <a:lnTo>
                  <a:pt x="873724" y="6428"/>
                </a:lnTo>
                <a:lnTo>
                  <a:pt x="842791" y="0"/>
                </a:lnTo>
                <a:close/>
              </a:path>
            </a:pathLst>
          </a:custGeom>
          <a:solidFill>
            <a:srgbClr val="2D2D2D"/>
          </a:solidFill>
        </p:spPr>
        <p:txBody>
          <a:bodyPr wrap="square" lIns="0" tIns="0" rIns="0" bIns="0" rtlCol="0"/>
          <a:lstStyle/>
          <a:p>
            <a:endParaRPr/>
          </a:p>
        </p:txBody>
      </p:sp>
      <p:sp>
        <p:nvSpPr>
          <p:cNvPr id="7" name="object 7"/>
          <p:cNvSpPr/>
          <p:nvPr/>
        </p:nvSpPr>
        <p:spPr>
          <a:xfrm>
            <a:off x="6136732" y="4430992"/>
            <a:ext cx="374650" cy="0"/>
          </a:xfrm>
          <a:custGeom>
            <a:avLst/>
            <a:gdLst/>
            <a:ahLst/>
            <a:cxnLst/>
            <a:rect l="l" t="t" r="r" b="b"/>
            <a:pathLst>
              <a:path w="374650">
                <a:moveTo>
                  <a:pt x="0" y="0"/>
                </a:moveTo>
                <a:lnTo>
                  <a:pt x="374051" y="0"/>
                </a:lnTo>
              </a:path>
            </a:pathLst>
          </a:custGeom>
          <a:ln w="32679">
            <a:solidFill>
              <a:srgbClr val="2D2D2D"/>
            </a:solidFill>
          </a:ln>
        </p:spPr>
        <p:txBody>
          <a:bodyPr wrap="square" lIns="0" tIns="0" rIns="0" bIns="0" rtlCol="0"/>
          <a:lstStyle/>
          <a:p>
            <a:endParaRPr/>
          </a:p>
        </p:txBody>
      </p:sp>
      <p:sp>
        <p:nvSpPr>
          <p:cNvPr id="9" name="object 9"/>
          <p:cNvSpPr/>
          <p:nvPr/>
        </p:nvSpPr>
        <p:spPr>
          <a:xfrm>
            <a:off x="6385291" y="4550806"/>
            <a:ext cx="317500" cy="0"/>
          </a:xfrm>
          <a:custGeom>
            <a:avLst/>
            <a:gdLst/>
            <a:ahLst/>
            <a:cxnLst/>
            <a:rect l="l" t="t" r="r" b="b"/>
            <a:pathLst>
              <a:path w="317500">
                <a:moveTo>
                  <a:pt x="0" y="0"/>
                </a:moveTo>
                <a:lnTo>
                  <a:pt x="317089" y="0"/>
                </a:lnTo>
              </a:path>
            </a:pathLst>
          </a:custGeom>
          <a:ln w="34826">
            <a:solidFill>
              <a:srgbClr val="2D2D2D"/>
            </a:solidFill>
          </a:ln>
        </p:spPr>
        <p:txBody>
          <a:bodyPr wrap="square" lIns="0" tIns="0" rIns="0" bIns="0" rtlCol="0"/>
          <a:lstStyle/>
          <a:p>
            <a:endParaRPr/>
          </a:p>
        </p:txBody>
      </p:sp>
      <p:sp>
        <p:nvSpPr>
          <p:cNvPr id="10" name="object 10"/>
          <p:cNvSpPr/>
          <p:nvPr/>
        </p:nvSpPr>
        <p:spPr>
          <a:xfrm>
            <a:off x="6385291" y="4679837"/>
            <a:ext cx="317500" cy="0"/>
          </a:xfrm>
          <a:custGeom>
            <a:avLst/>
            <a:gdLst/>
            <a:ahLst/>
            <a:cxnLst/>
            <a:rect l="l" t="t" r="r" b="b"/>
            <a:pathLst>
              <a:path w="317500">
                <a:moveTo>
                  <a:pt x="0" y="0"/>
                </a:moveTo>
                <a:lnTo>
                  <a:pt x="317089" y="0"/>
                </a:lnTo>
              </a:path>
            </a:pathLst>
          </a:custGeom>
          <a:ln w="34847">
            <a:solidFill>
              <a:srgbClr val="2D2D2D"/>
            </a:solidFill>
          </a:ln>
        </p:spPr>
        <p:txBody>
          <a:bodyPr wrap="square" lIns="0" tIns="0" rIns="0" bIns="0" rtlCol="0"/>
          <a:lstStyle/>
          <a:p>
            <a:endParaRPr/>
          </a:p>
        </p:txBody>
      </p:sp>
      <p:sp>
        <p:nvSpPr>
          <p:cNvPr id="11" name="object 11"/>
          <p:cNvSpPr/>
          <p:nvPr/>
        </p:nvSpPr>
        <p:spPr>
          <a:xfrm>
            <a:off x="6385291" y="4808881"/>
            <a:ext cx="317500" cy="0"/>
          </a:xfrm>
          <a:custGeom>
            <a:avLst/>
            <a:gdLst/>
            <a:ahLst/>
            <a:cxnLst/>
            <a:rect l="l" t="t" r="r" b="b"/>
            <a:pathLst>
              <a:path w="317500">
                <a:moveTo>
                  <a:pt x="0" y="0"/>
                </a:moveTo>
                <a:lnTo>
                  <a:pt x="317089" y="0"/>
                </a:lnTo>
              </a:path>
            </a:pathLst>
          </a:custGeom>
          <a:ln w="34847">
            <a:solidFill>
              <a:srgbClr val="2D2D2D"/>
            </a:solidFill>
          </a:ln>
        </p:spPr>
        <p:txBody>
          <a:bodyPr wrap="square" lIns="0" tIns="0" rIns="0" bIns="0" rtlCol="0"/>
          <a:lstStyle/>
          <a:p>
            <a:endParaRPr/>
          </a:p>
        </p:txBody>
      </p:sp>
      <p:sp>
        <p:nvSpPr>
          <p:cNvPr id="12" name="object 12"/>
          <p:cNvSpPr/>
          <p:nvPr/>
        </p:nvSpPr>
        <p:spPr>
          <a:xfrm>
            <a:off x="947077" y="6970896"/>
            <a:ext cx="301625" cy="424815"/>
          </a:xfrm>
          <a:custGeom>
            <a:avLst/>
            <a:gdLst/>
            <a:ahLst/>
            <a:cxnLst/>
            <a:rect l="l" t="t" r="r" b="b"/>
            <a:pathLst>
              <a:path w="301625" h="424815">
                <a:moveTo>
                  <a:pt x="150780" y="0"/>
                </a:moveTo>
                <a:lnTo>
                  <a:pt x="103174" y="7699"/>
                </a:lnTo>
                <a:lnTo>
                  <a:pt x="61789" y="29131"/>
                </a:lnTo>
                <a:lnTo>
                  <a:pt x="29130" y="61792"/>
                </a:lnTo>
                <a:lnTo>
                  <a:pt x="7699" y="103179"/>
                </a:lnTo>
                <a:lnTo>
                  <a:pt x="0" y="150791"/>
                </a:lnTo>
                <a:lnTo>
                  <a:pt x="0" y="273572"/>
                </a:lnTo>
                <a:lnTo>
                  <a:pt x="7699" y="321179"/>
                </a:lnTo>
                <a:lnTo>
                  <a:pt x="29130" y="362563"/>
                </a:lnTo>
                <a:lnTo>
                  <a:pt x="61789" y="395222"/>
                </a:lnTo>
                <a:lnTo>
                  <a:pt x="103174" y="416653"/>
                </a:lnTo>
                <a:lnTo>
                  <a:pt x="150780" y="424353"/>
                </a:lnTo>
                <a:lnTo>
                  <a:pt x="198392" y="416653"/>
                </a:lnTo>
                <a:lnTo>
                  <a:pt x="235774" y="397296"/>
                </a:lnTo>
                <a:lnTo>
                  <a:pt x="150780" y="397296"/>
                </a:lnTo>
                <a:lnTo>
                  <a:pt x="102671" y="387559"/>
                </a:lnTo>
                <a:lnTo>
                  <a:pt x="63342" y="361020"/>
                </a:lnTo>
                <a:lnTo>
                  <a:pt x="36804" y="321688"/>
                </a:lnTo>
                <a:lnTo>
                  <a:pt x="27067" y="273572"/>
                </a:lnTo>
                <a:lnTo>
                  <a:pt x="27067" y="150791"/>
                </a:lnTo>
                <a:lnTo>
                  <a:pt x="36804" y="102673"/>
                </a:lnTo>
                <a:lnTo>
                  <a:pt x="63342" y="63338"/>
                </a:lnTo>
                <a:lnTo>
                  <a:pt x="102671" y="36795"/>
                </a:lnTo>
                <a:lnTo>
                  <a:pt x="150780" y="27056"/>
                </a:lnTo>
                <a:lnTo>
                  <a:pt x="235773" y="27056"/>
                </a:lnTo>
                <a:lnTo>
                  <a:pt x="198392" y="7699"/>
                </a:lnTo>
                <a:lnTo>
                  <a:pt x="150780" y="0"/>
                </a:lnTo>
                <a:close/>
              </a:path>
              <a:path w="301625" h="424815">
                <a:moveTo>
                  <a:pt x="235773" y="27056"/>
                </a:moveTo>
                <a:lnTo>
                  <a:pt x="150780" y="27056"/>
                </a:lnTo>
                <a:lnTo>
                  <a:pt x="198898" y="36795"/>
                </a:lnTo>
                <a:lnTo>
                  <a:pt x="238233" y="63338"/>
                </a:lnTo>
                <a:lnTo>
                  <a:pt x="264776" y="102673"/>
                </a:lnTo>
                <a:lnTo>
                  <a:pt x="274515" y="150791"/>
                </a:lnTo>
                <a:lnTo>
                  <a:pt x="274515" y="273572"/>
                </a:lnTo>
                <a:lnTo>
                  <a:pt x="264776" y="321688"/>
                </a:lnTo>
                <a:lnTo>
                  <a:pt x="238233" y="361020"/>
                </a:lnTo>
                <a:lnTo>
                  <a:pt x="198898" y="387559"/>
                </a:lnTo>
                <a:lnTo>
                  <a:pt x="150780" y="397296"/>
                </a:lnTo>
                <a:lnTo>
                  <a:pt x="235774" y="397296"/>
                </a:lnTo>
                <a:lnTo>
                  <a:pt x="239779" y="395222"/>
                </a:lnTo>
                <a:lnTo>
                  <a:pt x="272440" y="362563"/>
                </a:lnTo>
                <a:lnTo>
                  <a:pt x="293872" y="321179"/>
                </a:lnTo>
                <a:lnTo>
                  <a:pt x="301571" y="273572"/>
                </a:lnTo>
                <a:lnTo>
                  <a:pt x="301571" y="150791"/>
                </a:lnTo>
                <a:lnTo>
                  <a:pt x="293872" y="103179"/>
                </a:lnTo>
                <a:lnTo>
                  <a:pt x="272440" y="61792"/>
                </a:lnTo>
                <a:lnTo>
                  <a:pt x="239779" y="29131"/>
                </a:lnTo>
                <a:lnTo>
                  <a:pt x="235773" y="27056"/>
                </a:lnTo>
                <a:close/>
              </a:path>
            </a:pathLst>
          </a:custGeom>
          <a:solidFill>
            <a:srgbClr val="2D2D2D"/>
          </a:solidFill>
        </p:spPr>
        <p:txBody>
          <a:bodyPr wrap="square" lIns="0" tIns="0" rIns="0" bIns="0" rtlCol="0"/>
          <a:lstStyle/>
          <a:p>
            <a:endParaRPr/>
          </a:p>
        </p:txBody>
      </p:sp>
      <p:sp>
        <p:nvSpPr>
          <p:cNvPr id="13" name="object 13"/>
          <p:cNvSpPr/>
          <p:nvPr/>
        </p:nvSpPr>
        <p:spPr>
          <a:xfrm>
            <a:off x="814761" y="7401903"/>
            <a:ext cx="559435" cy="380365"/>
          </a:xfrm>
          <a:custGeom>
            <a:avLst/>
            <a:gdLst/>
            <a:ahLst/>
            <a:cxnLst/>
            <a:rect l="l" t="t" r="r" b="b"/>
            <a:pathLst>
              <a:path w="559435" h="380365">
                <a:moveTo>
                  <a:pt x="245793" y="0"/>
                </a:moveTo>
                <a:lnTo>
                  <a:pt x="131472" y="32072"/>
                </a:lnTo>
                <a:lnTo>
                  <a:pt x="84956" y="49824"/>
                </a:lnTo>
                <a:lnTo>
                  <a:pt x="44794" y="75076"/>
                </a:lnTo>
                <a:lnTo>
                  <a:pt x="11253" y="110488"/>
                </a:lnTo>
                <a:lnTo>
                  <a:pt x="0" y="146278"/>
                </a:lnTo>
                <a:lnTo>
                  <a:pt x="0" y="273112"/>
                </a:lnTo>
                <a:lnTo>
                  <a:pt x="8401" y="314612"/>
                </a:lnTo>
                <a:lnTo>
                  <a:pt x="31297" y="348539"/>
                </a:lnTo>
                <a:lnTo>
                  <a:pt x="65227" y="371431"/>
                </a:lnTo>
                <a:lnTo>
                  <a:pt x="106729" y="379831"/>
                </a:lnTo>
                <a:lnTo>
                  <a:pt x="452321" y="379831"/>
                </a:lnTo>
                <a:lnTo>
                  <a:pt x="493823" y="371431"/>
                </a:lnTo>
                <a:lnTo>
                  <a:pt x="521460" y="352785"/>
                </a:lnTo>
                <a:lnTo>
                  <a:pt x="106729" y="352785"/>
                </a:lnTo>
                <a:lnTo>
                  <a:pt x="75747" y="346513"/>
                </a:lnTo>
                <a:lnTo>
                  <a:pt x="50422" y="329420"/>
                </a:lnTo>
                <a:lnTo>
                  <a:pt x="33336" y="304092"/>
                </a:lnTo>
                <a:lnTo>
                  <a:pt x="27067" y="273112"/>
                </a:lnTo>
                <a:lnTo>
                  <a:pt x="27067" y="146278"/>
                </a:lnTo>
                <a:lnTo>
                  <a:pt x="49517" y="106708"/>
                </a:lnTo>
                <a:lnTo>
                  <a:pt x="97213" y="73953"/>
                </a:lnTo>
                <a:lnTo>
                  <a:pt x="138781" y="58144"/>
                </a:lnTo>
                <a:lnTo>
                  <a:pt x="253081" y="26051"/>
                </a:lnTo>
                <a:lnTo>
                  <a:pt x="257290" y="18596"/>
                </a:lnTo>
                <a:lnTo>
                  <a:pt x="253248" y="4198"/>
                </a:lnTo>
                <a:lnTo>
                  <a:pt x="245793" y="0"/>
                </a:lnTo>
                <a:close/>
              </a:path>
              <a:path w="559435" h="380365">
                <a:moveTo>
                  <a:pt x="316325" y="848"/>
                </a:moveTo>
                <a:lnTo>
                  <a:pt x="308891" y="5078"/>
                </a:lnTo>
                <a:lnTo>
                  <a:pt x="304859" y="19454"/>
                </a:lnTo>
                <a:lnTo>
                  <a:pt x="309058" y="26931"/>
                </a:lnTo>
                <a:lnTo>
                  <a:pt x="420259" y="58144"/>
                </a:lnTo>
                <a:lnTo>
                  <a:pt x="441748" y="65208"/>
                </a:lnTo>
                <a:lnTo>
                  <a:pt x="480446" y="84342"/>
                </a:lnTo>
                <a:lnTo>
                  <a:pt x="520655" y="118875"/>
                </a:lnTo>
                <a:lnTo>
                  <a:pt x="531994" y="146278"/>
                </a:lnTo>
                <a:lnTo>
                  <a:pt x="531994" y="273112"/>
                </a:lnTo>
                <a:lnTo>
                  <a:pt x="525722" y="304092"/>
                </a:lnTo>
                <a:lnTo>
                  <a:pt x="508629" y="329420"/>
                </a:lnTo>
                <a:lnTo>
                  <a:pt x="483301" y="346513"/>
                </a:lnTo>
                <a:lnTo>
                  <a:pt x="452321" y="352785"/>
                </a:lnTo>
                <a:lnTo>
                  <a:pt x="521460" y="352785"/>
                </a:lnTo>
                <a:lnTo>
                  <a:pt x="527753" y="348539"/>
                </a:lnTo>
                <a:lnTo>
                  <a:pt x="550649" y="314612"/>
                </a:lnTo>
                <a:lnTo>
                  <a:pt x="559051" y="273112"/>
                </a:lnTo>
                <a:lnTo>
                  <a:pt x="559051" y="146278"/>
                </a:lnTo>
                <a:lnTo>
                  <a:pt x="533796" y="92703"/>
                </a:lnTo>
                <a:lnTo>
                  <a:pt x="495002" y="61531"/>
                </a:lnTo>
                <a:lnTo>
                  <a:pt x="451591" y="39991"/>
                </a:lnTo>
                <a:lnTo>
                  <a:pt x="427578" y="32072"/>
                </a:lnTo>
                <a:lnTo>
                  <a:pt x="316325" y="848"/>
                </a:lnTo>
                <a:close/>
              </a:path>
            </a:pathLst>
          </a:custGeom>
          <a:solidFill>
            <a:srgbClr val="2D2D2D"/>
          </a:solidFill>
        </p:spPr>
        <p:txBody>
          <a:bodyPr wrap="square" lIns="0" tIns="0" rIns="0" bIns="0" rtlCol="0"/>
          <a:lstStyle/>
          <a:p>
            <a:endParaRPr/>
          </a:p>
        </p:txBody>
      </p:sp>
      <p:sp>
        <p:nvSpPr>
          <p:cNvPr id="14" name="object 14"/>
          <p:cNvSpPr/>
          <p:nvPr/>
        </p:nvSpPr>
        <p:spPr>
          <a:xfrm>
            <a:off x="1000172" y="7368183"/>
            <a:ext cx="188214" cy="205401"/>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945602" y="7057935"/>
            <a:ext cx="302895" cy="79375"/>
          </a:xfrm>
          <a:custGeom>
            <a:avLst/>
            <a:gdLst/>
            <a:ahLst/>
            <a:cxnLst/>
            <a:rect l="l" t="t" r="r" b="b"/>
            <a:pathLst>
              <a:path w="302894" h="79375">
                <a:moveTo>
                  <a:pt x="150418" y="27026"/>
                </a:moveTo>
                <a:lnTo>
                  <a:pt x="105232" y="27026"/>
                </a:lnTo>
                <a:lnTo>
                  <a:pt x="112070" y="29463"/>
                </a:lnTo>
                <a:lnTo>
                  <a:pt x="117993" y="33251"/>
                </a:lnTo>
                <a:lnTo>
                  <a:pt x="123591" y="38240"/>
                </a:lnTo>
                <a:lnTo>
                  <a:pt x="136012" y="51036"/>
                </a:lnTo>
                <a:lnTo>
                  <a:pt x="143449" y="57853"/>
                </a:lnTo>
                <a:lnTo>
                  <a:pt x="179791" y="76214"/>
                </a:lnTo>
                <a:lnTo>
                  <a:pt x="202307" y="78899"/>
                </a:lnTo>
                <a:lnTo>
                  <a:pt x="220288" y="77437"/>
                </a:lnTo>
                <a:lnTo>
                  <a:pt x="241313" y="72514"/>
                </a:lnTo>
                <a:lnTo>
                  <a:pt x="265669" y="63323"/>
                </a:lnTo>
                <a:lnTo>
                  <a:pt x="288987" y="51432"/>
                </a:lnTo>
                <a:lnTo>
                  <a:pt x="211844" y="51432"/>
                </a:lnTo>
                <a:lnTo>
                  <a:pt x="190093" y="50791"/>
                </a:lnTo>
                <a:lnTo>
                  <a:pt x="174099" y="45601"/>
                </a:lnTo>
                <a:lnTo>
                  <a:pt x="166672" y="41473"/>
                </a:lnTo>
                <a:lnTo>
                  <a:pt x="160290" y="36650"/>
                </a:lnTo>
                <a:lnTo>
                  <a:pt x="154556" y="31311"/>
                </a:lnTo>
                <a:lnTo>
                  <a:pt x="150418" y="27026"/>
                </a:lnTo>
                <a:close/>
              </a:path>
              <a:path w="302894" h="79375">
                <a:moveTo>
                  <a:pt x="87047" y="0"/>
                </a:moveTo>
                <a:lnTo>
                  <a:pt x="61212" y="8676"/>
                </a:lnTo>
                <a:lnTo>
                  <a:pt x="33854" y="26634"/>
                </a:lnTo>
                <a:lnTo>
                  <a:pt x="5078" y="53842"/>
                </a:lnTo>
                <a:lnTo>
                  <a:pt x="0" y="59318"/>
                </a:lnTo>
                <a:lnTo>
                  <a:pt x="335" y="67873"/>
                </a:lnTo>
                <a:lnTo>
                  <a:pt x="11298" y="78030"/>
                </a:lnTo>
                <a:lnTo>
                  <a:pt x="19852" y="77694"/>
                </a:lnTo>
                <a:lnTo>
                  <a:pt x="24941" y="72218"/>
                </a:lnTo>
                <a:lnTo>
                  <a:pt x="47966" y="50023"/>
                </a:lnTo>
                <a:lnTo>
                  <a:pt x="69213" y="34992"/>
                </a:lnTo>
                <a:lnTo>
                  <a:pt x="88397" y="27276"/>
                </a:lnTo>
                <a:lnTo>
                  <a:pt x="105232" y="27026"/>
                </a:lnTo>
                <a:lnTo>
                  <a:pt x="150418" y="27026"/>
                </a:lnTo>
                <a:lnTo>
                  <a:pt x="149002" y="25560"/>
                </a:lnTo>
                <a:lnTo>
                  <a:pt x="141759" y="18181"/>
                </a:lnTo>
                <a:lnTo>
                  <a:pt x="133406" y="11012"/>
                </a:lnTo>
                <a:lnTo>
                  <a:pt x="123432" y="4905"/>
                </a:lnTo>
                <a:lnTo>
                  <a:pt x="111253" y="639"/>
                </a:lnTo>
                <a:lnTo>
                  <a:pt x="87047" y="0"/>
                </a:lnTo>
                <a:close/>
              </a:path>
              <a:path w="302894" h="79375">
                <a:moveTo>
                  <a:pt x="286724" y="21853"/>
                </a:moveTo>
                <a:lnTo>
                  <a:pt x="280232" y="25560"/>
                </a:lnTo>
                <a:lnTo>
                  <a:pt x="241255" y="44148"/>
                </a:lnTo>
                <a:lnTo>
                  <a:pt x="211844" y="51432"/>
                </a:lnTo>
                <a:lnTo>
                  <a:pt x="288987" y="51432"/>
                </a:lnTo>
                <a:lnTo>
                  <a:pt x="293645" y="49057"/>
                </a:lnTo>
                <a:lnTo>
                  <a:pt x="300137" y="45350"/>
                </a:lnTo>
                <a:lnTo>
                  <a:pt x="302399" y="37078"/>
                </a:lnTo>
                <a:lnTo>
                  <a:pt x="294996" y="24115"/>
                </a:lnTo>
                <a:lnTo>
                  <a:pt x="286724" y="21853"/>
                </a:lnTo>
                <a:close/>
              </a:path>
            </a:pathLst>
          </a:custGeom>
          <a:solidFill>
            <a:srgbClr val="2D2D2D"/>
          </a:solidFill>
        </p:spPr>
        <p:txBody>
          <a:bodyPr wrap="square" lIns="0" tIns="0" rIns="0" bIns="0" rtlCol="0"/>
          <a:lstStyle/>
          <a:p>
            <a:endParaRPr/>
          </a:p>
        </p:txBody>
      </p:sp>
      <p:sp>
        <p:nvSpPr>
          <p:cNvPr id="16" name="object 16"/>
          <p:cNvSpPr/>
          <p:nvPr/>
        </p:nvSpPr>
        <p:spPr>
          <a:xfrm>
            <a:off x="1276233" y="6856900"/>
            <a:ext cx="301625" cy="424815"/>
          </a:xfrm>
          <a:custGeom>
            <a:avLst/>
            <a:gdLst/>
            <a:ahLst/>
            <a:cxnLst/>
            <a:rect l="l" t="t" r="r" b="b"/>
            <a:pathLst>
              <a:path w="301625" h="424815">
                <a:moveTo>
                  <a:pt x="150780" y="0"/>
                </a:moveTo>
                <a:lnTo>
                  <a:pt x="103174" y="7698"/>
                </a:lnTo>
                <a:lnTo>
                  <a:pt x="61789" y="29127"/>
                </a:lnTo>
                <a:lnTo>
                  <a:pt x="29130" y="61785"/>
                </a:lnTo>
                <a:lnTo>
                  <a:pt x="7699" y="103170"/>
                </a:lnTo>
                <a:lnTo>
                  <a:pt x="0" y="150780"/>
                </a:lnTo>
                <a:lnTo>
                  <a:pt x="0" y="273562"/>
                </a:lnTo>
                <a:lnTo>
                  <a:pt x="7699" y="321172"/>
                </a:lnTo>
                <a:lnTo>
                  <a:pt x="29130" y="362557"/>
                </a:lnTo>
                <a:lnTo>
                  <a:pt x="61789" y="395215"/>
                </a:lnTo>
                <a:lnTo>
                  <a:pt x="103174" y="416644"/>
                </a:lnTo>
                <a:lnTo>
                  <a:pt x="150780" y="424343"/>
                </a:lnTo>
                <a:lnTo>
                  <a:pt x="198392" y="416644"/>
                </a:lnTo>
                <a:lnTo>
                  <a:pt x="235779" y="397286"/>
                </a:lnTo>
                <a:lnTo>
                  <a:pt x="150780" y="397286"/>
                </a:lnTo>
                <a:lnTo>
                  <a:pt x="102675" y="387549"/>
                </a:lnTo>
                <a:lnTo>
                  <a:pt x="63346" y="361009"/>
                </a:lnTo>
                <a:lnTo>
                  <a:pt x="36805" y="321678"/>
                </a:lnTo>
                <a:lnTo>
                  <a:pt x="27067" y="273562"/>
                </a:lnTo>
                <a:lnTo>
                  <a:pt x="27067" y="150780"/>
                </a:lnTo>
                <a:lnTo>
                  <a:pt x="36805" y="102666"/>
                </a:lnTo>
                <a:lnTo>
                  <a:pt x="63346" y="63338"/>
                </a:lnTo>
                <a:lnTo>
                  <a:pt x="102675" y="36802"/>
                </a:lnTo>
                <a:lnTo>
                  <a:pt x="150780" y="27067"/>
                </a:lnTo>
                <a:lnTo>
                  <a:pt x="235799" y="27067"/>
                </a:lnTo>
                <a:lnTo>
                  <a:pt x="198392" y="7698"/>
                </a:lnTo>
                <a:lnTo>
                  <a:pt x="150780" y="0"/>
                </a:lnTo>
                <a:close/>
              </a:path>
              <a:path w="301625" h="424815">
                <a:moveTo>
                  <a:pt x="235799" y="27067"/>
                </a:moveTo>
                <a:lnTo>
                  <a:pt x="150780" y="27067"/>
                </a:lnTo>
                <a:lnTo>
                  <a:pt x="198898" y="36802"/>
                </a:lnTo>
                <a:lnTo>
                  <a:pt x="238233" y="63338"/>
                </a:lnTo>
                <a:lnTo>
                  <a:pt x="264776" y="102666"/>
                </a:lnTo>
                <a:lnTo>
                  <a:pt x="274515" y="150780"/>
                </a:lnTo>
                <a:lnTo>
                  <a:pt x="274515" y="273562"/>
                </a:lnTo>
                <a:lnTo>
                  <a:pt x="264776" y="321678"/>
                </a:lnTo>
                <a:lnTo>
                  <a:pt x="238233" y="361009"/>
                </a:lnTo>
                <a:lnTo>
                  <a:pt x="198898" y="387549"/>
                </a:lnTo>
                <a:lnTo>
                  <a:pt x="150780" y="397286"/>
                </a:lnTo>
                <a:lnTo>
                  <a:pt x="235779" y="397286"/>
                </a:lnTo>
                <a:lnTo>
                  <a:pt x="239779" y="395215"/>
                </a:lnTo>
                <a:lnTo>
                  <a:pt x="272440" y="362557"/>
                </a:lnTo>
                <a:lnTo>
                  <a:pt x="293872" y="321172"/>
                </a:lnTo>
                <a:lnTo>
                  <a:pt x="301571" y="273562"/>
                </a:lnTo>
                <a:lnTo>
                  <a:pt x="301571" y="150780"/>
                </a:lnTo>
                <a:lnTo>
                  <a:pt x="293872" y="103170"/>
                </a:lnTo>
                <a:lnTo>
                  <a:pt x="272440" y="61785"/>
                </a:lnTo>
                <a:lnTo>
                  <a:pt x="239779" y="29127"/>
                </a:lnTo>
                <a:lnTo>
                  <a:pt x="235799" y="27067"/>
                </a:lnTo>
                <a:close/>
              </a:path>
            </a:pathLst>
          </a:custGeom>
          <a:solidFill>
            <a:srgbClr val="2D2D2D"/>
          </a:solidFill>
        </p:spPr>
        <p:txBody>
          <a:bodyPr wrap="square" lIns="0" tIns="0" rIns="0" bIns="0" rtlCol="0"/>
          <a:lstStyle/>
          <a:p>
            <a:endParaRPr/>
          </a:p>
        </p:txBody>
      </p:sp>
      <p:sp>
        <p:nvSpPr>
          <p:cNvPr id="17" name="object 17"/>
          <p:cNvSpPr/>
          <p:nvPr/>
        </p:nvSpPr>
        <p:spPr>
          <a:xfrm>
            <a:off x="1219683" y="7287880"/>
            <a:ext cx="181523" cy="75400"/>
          </a:xfrm>
          <a:prstGeom prst="rect">
            <a:avLst/>
          </a:prstGeom>
          <a:blipFill>
            <a:blip r:embed="rId5" cstate="print"/>
            <a:stretch>
              <a:fillRect/>
            </a:stretch>
          </a:blipFill>
        </p:spPr>
        <p:txBody>
          <a:bodyPr wrap="square" lIns="0" tIns="0" rIns="0" bIns="0" rtlCol="0"/>
          <a:lstStyle/>
          <a:p>
            <a:endParaRPr/>
          </a:p>
        </p:txBody>
      </p:sp>
      <p:sp>
        <p:nvSpPr>
          <p:cNvPr id="18" name="object 18"/>
          <p:cNvSpPr/>
          <p:nvPr/>
        </p:nvSpPr>
        <p:spPr>
          <a:xfrm>
            <a:off x="1393251" y="7288723"/>
            <a:ext cx="309880" cy="379095"/>
          </a:xfrm>
          <a:custGeom>
            <a:avLst/>
            <a:gdLst/>
            <a:ahLst/>
            <a:cxnLst/>
            <a:rect l="l" t="t" r="r" b="b"/>
            <a:pathLst>
              <a:path w="309880" h="379095">
                <a:moveTo>
                  <a:pt x="67013" y="0"/>
                </a:moveTo>
                <a:lnTo>
                  <a:pt x="59558" y="4251"/>
                </a:lnTo>
                <a:lnTo>
                  <a:pt x="55527" y="18627"/>
                </a:lnTo>
                <a:lnTo>
                  <a:pt x="59704" y="26103"/>
                </a:lnTo>
                <a:lnTo>
                  <a:pt x="170926" y="57317"/>
                </a:lnTo>
                <a:lnTo>
                  <a:pt x="192427" y="64387"/>
                </a:lnTo>
                <a:lnTo>
                  <a:pt x="231125" y="83530"/>
                </a:lnTo>
                <a:lnTo>
                  <a:pt x="271324" y="118051"/>
                </a:lnTo>
                <a:lnTo>
                  <a:pt x="282661" y="145451"/>
                </a:lnTo>
                <a:lnTo>
                  <a:pt x="282661" y="272284"/>
                </a:lnTo>
                <a:lnTo>
                  <a:pt x="276389" y="303264"/>
                </a:lnTo>
                <a:lnTo>
                  <a:pt x="259297" y="328593"/>
                </a:lnTo>
                <a:lnTo>
                  <a:pt x="233968" y="345685"/>
                </a:lnTo>
                <a:lnTo>
                  <a:pt x="202988" y="351957"/>
                </a:lnTo>
                <a:lnTo>
                  <a:pt x="6073" y="351957"/>
                </a:lnTo>
                <a:lnTo>
                  <a:pt x="0" y="358010"/>
                </a:lnTo>
                <a:lnTo>
                  <a:pt x="0" y="372951"/>
                </a:lnTo>
                <a:lnTo>
                  <a:pt x="6073" y="379004"/>
                </a:lnTo>
                <a:lnTo>
                  <a:pt x="202988" y="379004"/>
                </a:lnTo>
                <a:lnTo>
                  <a:pt x="244490" y="370604"/>
                </a:lnTo>
                <a:lnTo>
                  <a:pt x="278420" y="347711"/>
                </a:lnTo>
                <a:lnTo>
                  <a:pt x="301317" y="313785"/>
                </a:lnTo>
                <a:lnTo>
                  <a:pt x="309718" y="272284"/>
                </a:lnTo>
                <a:lnTo>
                  <a:pt x="309718" y="145451"/>
                </a:lnTo>
                <a:lnTo>
                  <a:pt x="284455" y="91887"/>
                </a:lnTo>
                <a:lnTo>
                  <a:pt x="245670" y="60715"/>
                </a:lnTo>
                <a:lnTo>
                  <a:pt x="202256" y="39179"/>
                </a:lnTo>
                <a:lnTo>
                  <a:pt x="178235" y="31266"/>
                </a:lnTo>
                <a:lnTo>
                  <a:pt x="67013" y="0"/>
                </a:lnTo>
                <a:close/>
              </a:path>
            </a:pathLst>
          </a:custGeom>
          <a:solidFill>
            <a:srgbClr val="2D2D2D"/>
          </a:solidFill>
        </p:spPr>
        <p:txBody>
          <a:bodyPr wrap="square" lIns="0" tIns="0" rIns="0" bIns="0" rtlCol="0"/>
          <a:lstStyle/>
          <a:p>
            <a:endParaRPr/>
          </a:p>
        </p:txBody>
      </p:sp>
      <p:sp>
        <p:nvSpPr>
          <p:cNvPr id="19" name="object 19"/>
          <p:cNvSpPr/>
          <p:nvPr/>
        </p:nvSpPr>
        <p:spPr>
          <a:xfrm>
            <a:off x="1329335" y="7254181"/>
            <a:ext cx="188214" cy="205396"/>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1274765" y="6943905"/>
            <a:ext cx="302895" cy="79375"/>
          </a:xfrm>
          <a:custGeom>
            <a:avLst/>
            <a:gdLst/>
            <a:ahLst/>
            <a:cxnLst/>
            <a:rect l="l" t="t" r="r" b="b"/>
            <a:pathLst>
              <a:path w="302894" h="79375">
                <a:moveTo>
                  <a:pt x="150411" y="27060"/>
                </a:moveTo>
                <a:lnTo>
                  <a:pt x="105221" y="27060"/>
                </a:lnTo>
                <a:lnTo>
                  <a:pt x="112063" y="29493"/>
                </a:lnTo>
                <a:lnTo>
                  <a:pt x="117984" y="33281"/>
                </a:lnTo>
                <a:lnTo>
                  <a:pt x="123582" y="38273"/>
                </a:lnTo>
                <a:lnTo>
                  <a:pt x="136004" y="51064"/>
                </a:lnTo>
                <a:lnTo>
                  <a:pt x="143436" y="57878"/>
                </a:lnTo>
                <a:lnTo>
                  <a:pt x="179775" y="76246"/>
                </a:lnTo>
                <a:lnTo>
                  <a:pt x="202287" y="78922"/>
                </a:lnTo>
                <a:lnTo>
                  <a:pt x="220267" y="77460"/>
                </a:lnTo>
                <a:lnTo>
                  <a:pt x="241295" y="72538"/>
                </a:lnTo>
                <a:lnTo>
                  <a:pt x="265657" y="63346"/>
                </a:lnTo>
                <a:lnTo>
                  <a:pt x="288985" y="51456"/>
                </a:lnTo>
                <a:lnTo>
                  <a:pt x="211833" y="51456"/>
                </a:lnTo>
                <a:lnTo>
                  <a:pt x="190087" y="50814"/>
                </a:lnTo>
                <a:lnTo>
                  <a:pt x="174099" y="45625"/>
                </a:lnTo>
                <a:lnTo>
                  <a:pt x="166669" y="41498"/>
                </a:lnTo>
                <a:lnTo>
                  <a:pt x="160290" y="36680"/>
                </a:lnTo>
                <a:lnTo>
                  <a:pt x="154559" y="31348"/>
                </a:lnTo>
                <a:lnTo>
                  <a:pt x="150411" y="27060"/>
                </a:lnTo>
                <a:close/>
              </a:path>
              <a:path w="302894" h="79375">
                <a:moveTo>
                  <a:pt x="87047" y="0"/>
                </a:moveTo>
                <a:lnTo>
                  <a:pt x="61214" y="8670"/>
                </a:lnTo>
                <a:lnTo>
                  <a:pt x="33851" y="26643"/>
                </a:lnTo>
                <a:lnTo>
                  <a:pt x="5067" y="53865"/>
                </a:lnTo>
                <a:lnTo>
                  <a:pt x="0" y="59342"/>
                </a:lnTo>
                <a:lnTo>
                  <a:pt x="324" y="67917"/>
                </a:lnTo>
                <a:lnTo>
                  <a:pt x="11277" y="78053"/>
                </a:lnTo>
                <a:lnTo>
                  <a:pt x="19842" y="77718"/>
                </a:lnTo>
                <a:lnTo>
                  <a:pt x="24931" y="72252"/>
                </a:lnTo>
                <a:lnTo>
                  <a:pt x="47951" y="50047"/>
                </a:lnTo>
                <a:lnTo>
                  <a:pt x="69191" y="35006"/>
                </a:lnTo>
                <a:lnTo>
                  <a:pt x="88373" y="27290"/>
                </a:lnTo>
                <a:lnTo>
                  <a:pt x="105221" y="27060"/>
                </a:lnTo>
                <a:lnTo>
                  <a:pt x="150411" y="27060"/>
                </a:lnTo>
                <a:lnTo>
                  <a:pt x="141758" y="18213"/>
                </a:lnTo>
                <a:lnTo>
                  <a:pt x="133401" y="11041"/>
                </a:lnTo>
                <a:lnTo>
                  <a:pt x="123423" y="4938"/>
                </a:lnTo>
                <a:lnTo>
                  <a:pt x="111242" y="684"/>
                </a:lnTo>
                <a:lnTo>
                  <a:pt x="87047" y="0"/>
                </a:lnTo>
                <a:close/>
              </a:path>
              <a:path w="302894" h="79375">
                <a:moveTo>
                  <a:pt x="286734" y="21898"/>
                </a:moveTo>
                <a:lnTo>
                  <a:pt x="280211" y="25583"/>
                </a:lnTo>
                <a:lnTo>
                  <a:pt x="241241" y="44171"/>
                </a:lnTo>
                <a:lnTo>
                  <a:pt x="211833" y="51456"/>
                </a:lnTo>
                <a:lnTo>
                  <a:pt x="288985" y="51456"/>
                </a:lnTo>
                <a:lnTo>
                  <a:pt x="293645" y="49080"/>
                </a:lnTo>
                <a:lnTo>
                  <a:pt x="300137" y="45373"/>
                </a:lnTo>
                <a:lnTo>
                  <a:pt x="302378" y="37101"/>
                </a:lnTo>
                <a:lnTo>
                  <a:pt x="294985" y="24138"/>
                </a:lnTo>
                <a:lnTo>
                  <a:pt x="286734" y="21898"/>
                </a:lnTo>
                <a:close/>
              </a:path>
            </a:pathLst>
          </a:custGeom>
          <a:solidFill>
            <a:srgbClr val="2D2D2D"/>
          </a:solidFill>
        </p:spPr>
        <p:txBody>
          <a:bodyPr wrap="square" lIns="0" tIns="0" rIns="0" bIns="0" rtlCol="0"/>
          <a:lstStyle/>
          <a:p>
            <a:endParaRPr/>
          </a:p>
        </p:txBody>
      </p:sp>
      <p:sp>
        <p:nvSpPr>
          <p:cNvPr id="21" name="object 21"/>
          <p:cNvSpPr/>
          <p:nvPr/>
        </p:nvSpPr>
        <p:spPr>
          <a:xfrm>
            <a:off x="3337020" y="7052705"/>
            <a:ext cx="922655" cy="612140"/>
          </a:xfrm>
          <a:custGeom>
            <a:avLst/>
            <a:gdLst/>
            <a:ahLst/>
            <a:cxnLst/>
            <a:rect l="l" t="t" r="r" b="b"/>
            <a:pathLst>
              <a:path w="922654" h="612140">
                <a:moveTo>
                  <a:pt x="240662" y="165010"/>
                </a:moveTo>
                <a:lnTo>
                  <a:pt x="196573" y="170862"/>
                </a:lnTo>
                <a:lnTo>
                  <a:pt x="156924" y="187369"/>
                </a:lnTo>
                <a:lnTo>
                  <a:pt x="123310" y="212963"/>
                </a:lnTo>
                <a:lnTo>
                  <a:pt x="97326" y="246072"/>
                </a:lnTo>
                <a:lnTo>
                  <a:pt x="80566" y="285126"/>
                </a:lnTo>
                <a:lnTo>
                  <a:pt x="74769" y="327508"/>
                </a:lnTo>
                <a:lnTo>
                  <a:pt x="74709" y="333235"/>
                </a:lnTo>
                <a:lnTo>
                  <a:pt x="43476" y="357280"/>
                </a:lnTo>
                <a:lnTo>
                  <a:pt x="19967" y="387785"/>
                </a:lnTo>
                <a:lnTo>
                  <a:pt x="5153" y="423208"/>
                </a:lnTo>
                <a:lnTo>
                  <a:pt x="0" y="462006"/>
                </a:lnTo>
                <a:lnTo>
                  <a:pt x="7772" y="509364"/>
                </a:lnTo>
                <a:lnTo>
                  <a:pt x="29406" y="550528"/>
                </a:lnTo>
                <a:lnTo>
                  <a:pt x="62375" y="583010"/>
                </a:lnTo>
                <a:lnTo>
                  <a:pt x="104153" y="604324"/>
                </a:lnTo>
                <a:lnTo>
                  <a:pt x="152215" y="611981"/>
                </a:lnTo>
                <a:lnTo>
                  <a:pt x="770112" y="611981"/>
                </a:lnTo>
                <a:lnTo>
                  <a:pt x="818179" y="604324"/>
                </a:lnTo>
                <a:lnTo>
                  <a:pt x="859960" y="583010"/>
                </a:lnTo>
                <a:lnTo>
                  <a:pt x="864065" y="578966"/>
                </a:lnTo>
                <a:lnTo>
                  <a:pt x="152215" y="578966"/>
                </a:lnTo>
                <a:lnTo>
                  <a:pt x="106058" y="569760"/>
                </a:lnTo>
                <a:lnTo>
                  <a:pt x="68319" y="544670"/>
                </a:lnTo>
                <a:lnTo>
                  <a:pt x="42852" y="507488"/>
                </a:lnTo>
                <a:lnTo>
                  <a:pt x="33506" y="462006"/>
                </a:lnTo>
                <a:lnTo>
                  <a:pt x="38100" y="429748"/>
                </a:lnTo>
                <a:lnTo>
                  <a:pt x="51264" y="400589"/>
                </a:lnTo>
                <a:lnTo>
                  <a:pt x="72075" y="375994"/>
                </a:lnTo>
                <a:lnTo>
                  <a:pt x="99609" y="357423"/>
                </a:lnTo>
                <a:lnTo>
                  <a:pt x="105797" y="354387"/>
                </a:lnTo>
                <a:lnTo>
                  <a:pt x="109441" y="347905"/>
                </a:lnTo>
                <a:lnTo>
                  <a:pt x="108394" y="336974"/>
                </a:lnTo>
                <a:lnTo>
                  <a:pt x="108226" y="334073"/>
                </a:lnTo>
                <a:lnTo>
                  <a:pt x="108153" y="328555"/>
                </a:lnTo>
                <a:lnTo>
                  <a:pt x="118581" y="277794"/>
                </a:lnTo>
                <a:lnTo>
                  <a:pt x="147004" y="236299"/>
                </a:lnTo>
                <a:lnTo>
                  <a:pt x="189129" y="208298"/>
                </a:lnTo>
                <a:lnTo>
                  <a:pt x="240662" y="198025"/>
                </a:lnTo>
                <a:lnTo>
                  <a:pt x="314039" y="198025"/>
                </a:lnTo>
                <a:lnTo>
                  <a:pt x="326879" y="171890"/>
                </a:lnTo>
                <a:lnTo>
                  <a:pt x="288441" y="171890"/>
                </a:lnTo>
                <a:lnTo>
                  <a:pt x="276751" y="168889"/>
                </a:lnTo>
                <a:lnTo>
                  <a:pt x="264878" y="166738"/>
                </a:lnTo>
                <a:lnTo>
                  <a:pt x="252841" y="165443"/>
                </a:lnTo>
                <a:lnTo>
                  <a:pt x="240662" y="165010"/>
                </a:lnTo>
                <a:close/>
              </a:path>
              <a:path w="922654" h="612140">
                <a:moveTo>
                  <a:pt x="686961" y="33025"/>
                </a:moveTo>
                <a:lnTo>
                  <a:pt x="552674" y="33025"/>
                </a:lnTo>
                <a:lnTo>
                  <a:pt x="598303" y="37066"/>
                </a:lnTo>
                <a:lnTo>
                  <a:pt x="641274" y="48715"/>
                </a:lnTo>
                <a:lnTo>
                  <a:pt x="680863" y="67259"/>
                </a:lnTo>
                <a:lnTo>
                  <a:pt x="716346" y="91987"/>
                </a:lnTo>
                <a:lnTo>
                  <a:pt x="747000" y="122185"/>
                </a:lnTo>
                <a:lnTo>
                  <a:pt x="772101" y="157141"/>
                </a:lnTo>
                <a:lnTo>
                  <a:pt x="790926" y="196143"/>
                </a:lnTo>
                <a:lnTo>
                  <a:pt x="802752" y="238479"/>
                </a:lnTo>
                <a:lnTo>
                  <a:pt x="806855" y="283436"/>
                </a:lnTo>
                <a:lnTo>
                  <a:pt x="806527" y="296195"/>
                </a:lnTo>
                <a:lnTo>
                  <a:pt x="805548" y="308919"/>
                </a:lnTo>
                <a:lnTo>
                  <a:pt x="803921" y="321561"/>
                </a:lnTo>
                <a:lnTo>
                  <a:pt x="801650" y="334073"/>
                </a:lnTo>
                <a:lnTo>
                  <a:pt x="799986" y="342000"/>
                </a:lnTo>
                <a:lnTo>
                  <a:pt x="804404" y="349936"/>
                </a:lnTo>
                <a:lnTo>
                  <a:pt x="843427" y="370416"/>
                </a:lnTo>
                <a:lnTo>
                  <a:pt x="883283" y="427114"/>
                </a:lnTo>
                <a:lnTo>
                  <a:pt x="888821" y="462006"/>
                </a:lnTo>
                <a:lnTo>
                  <a:pt x="879478" y="507488"/>
                </a:lnTo>
                <a:lnTo>
                  <a:pt x="854015" y="544670"/>
                </a:lnTo>
                <a:lnTo>
                  <a:pt x="816278" y="569760"/>
                </a:lnTo>
                <a:lnTo>
                  <a:pt x="770112" y="578966"/>
                </a:lnTo>
                <a:lnTo>
                  <a:pt x="864065" y="578966"/>
                </a:lnTo>
                <a:lnTo>
                  <a:pt x="892931" y="550528"/>
                </a:lnTo>
                <a:lnTo>
                  <a:pt x="914565" y="509364"/>
                </a:lnTo>
                <a:lnTo>
                  <a:pt x="922338" y="462006"/>
                </a:lnTo>
                <a:lnTo>
                  <a:pt x="916248" y="420454"/>
                </a:lnTo>
                <a:lnTo>
                  <a:pt x="898980" y="382761"/>
                </a:lnTo>
                <a:lnTo>
                  <a:pt x="872033" y="351066"/>
                </a:lnTo>
                <a:lnTo>
                  <a:pt x="836906" y="327508"/>
                </a:lnTo>
                <a:lnTo>
                  <a:pt x="838415" y="316559"/>
                </a:lnTo>
                <a:lnTo>
                  <a:pt x="839499" y="305546"/>
                </a:lnTo>
                <a:lnTo>
                  <a:pt x="840153" y="294497"/>
                </a:lnTo>
                <a:lnTo>
                  <a:pt x="840372" y="283436"/>
                </a:lnTo>
                <a:lnTo>
                  <a:pt x="836599" y="237522"/>
                </a:lnTo>
                <a:lnTo>
                  <a:pt x="825679" y="193944"/>
                </a:lnTo>
                <a:lnTo>
                  <a:pt x="808209" y="153290"/>
                </a:lnTo>
                <a:lnTo>
                  <a:pt x="784786" y="116150"/>
                </a:lnTo>
                <a:lnTo>
                  <a:pt x="756007" y="83110"/>
                </a:lnTo>
                <a:lnTo>
                  <a:pt x="722469" y="54758"/>
                </a:lnTo>
                <a:lnTo>
                  <a:pt x="686961" y="33025"/>
                </a:lnTo>
                <a:close/>
              </a:path>
              <a:path w="922654" h="612140">
                <a:moveTo>
                  <a:pt x="314039" y="198025"/>
                </a:moveTo>
                <a:lnTo>
                  <a:pt x="240662" y="198025"/>
                </a:lnTo>
                <a:lnTo>
                  <a:pt x="253776" y="198657"/>
                </a:lnTo>
                <a:lnTo>
                  <a:pt x="266669" y="200547"/>
                </a:lnTo>
                <a:lnTo>
                  <a:pt x="279300" y="203684"/>
                </a:lnTo>
                <a:lnTo>
                  <a:pt x="291624" y="208056"/>
                </a:lnTo>
                <a:lnTo>
                  <a:pt x="295844" y="209784"/>
                </a:lnTo>
                <a:lnTo>
                  <a:pt x="300608" y="209731"/>
                </a:lnTo>
                <a:lnTo>
                  <a:pt x="309016" y="206108"/>
                </a:lnTo>
                <a:lnTo>
                  <a:pt x="312283" y="202674"/>
                </a:lnTo>
                <a:lnTo>
                  <a:pt x="313843" y="198423"/>
                </a:lnTo>
                <a:lnTo>
                  <a:pt x="314039" y="198025"/>
                </a:lnTo>
                <a:close/>
              </a:path>
              <a:path w="922654" h="612140">
                <a:moveTo>
                  <a:pt x="552674" y="0"/>
                </a:moveTo>
                <a:lnTo>
                  <a:pt x="504173" y="4092"/>
                </a:lnTo>
                <a:lnTo>
                  <a:pt x="457850" y="15978"/>
                </a:lnTo>
                <a:lnTo>
                  <a:pt x="414550" y="35076"/>
                </a:lnTo>
                <a:lnTo>
                  <a:pt x="375115" y="60800"/>
                </a:lnTo>
                <a:lnTo>
                  <a:pt x="340389" y="92566"/>
                </a:lnTo>
                <a:lnTo>
                  <a:pt x="311217" y="129791"/>
                </a:lnTo>
                <a:lnTo>
                  <a:pt x="288441" y="171890"/>
                </a:lnTo>
                <a:lnTo>
                  <a:pt x="326879" y="171890"/>
                </a:lnTo>
                <a:lnTo>
                  <a:pt x="336739" y="151821"/>
                </a:lnTo>
                <a:lnTo>
                  <a:pt x="368216" y="111573"/>
                </a:lnTo>
                <a:lnTo>
                  <a:pt x="406911" y="78625"/>
                </a:lnTo>
                <a:lnTo>
                  <a:pt x="451461" y="53921"/>
                </a:lnTo>
                <a:lnTo>
                  <a:pt x="500503" y="38406"/>
                </a:lnTo>
                <a:lnTo>
                  <a:pt x="552674" y="33025"/>
                </a:lnTo>
                <a:lnTo>
                  <a:pt x="686961" y="33025"/>
                </a:lnTo>
                <a:lnTo>
                  <a:pt x="684769" y="31683"/>
                </a:lnTo>
                <a:lnTo>
                  <a:pt x="643506" y="14473"/>
                </a:lnTo>
                <a:lnTo>
                  <a:pt x="599275" y="3716"/>
                </a:lnTo>
                <a:lnTo>
                  <a:pt x="552674" y="0"/>
                </a:lnTo>
                <a:close/>
              </a:path>
            </a:pathLst>
          </a:custGeom>
          <a:solidFill>
            <a:srgbClr val="2D2D2D"/>
          </a:solidFill>
        </p:spPr>
        <p:txBody>
          <a:bodyPr wrap="square" lIns="0" tIns="0" rIns="0" bIns="0" rtlCol="0"/>
          <a:lstStyle/>
          <a:p>
            <a:endParaRPr/>
          </a:p>
        </p:txBody>
      </p:sp>
      <p:sp>
        <p:nvSpPr>
          <p:cNvPr id="22" name="object 22"/>
          <p:cNvSpPr/>
          <p:nvPr/>
        </p:nvSpPr>
        <p:spPr>
          <a:xfrm>
            <a:off x="11069776" y="7113125"/>
            <a:ext cx="674370" cy="415925"/>
          </a:xfrm>
          <a:custGeom>
            <a:avLst/>
            <a:gdLst/>
            <a:ahLst/>
            <a:cxnLst/>
            <a:rect l="l" t="t" r="r" b="b"/>
            <a:pathLst>
              <a:path w="674370" h="415925">
                <a:moveTo>
                  <a:pt x="617761" y="0"/>
                </a:moveTo>
                <a:lnTo>
                  <a:pt x="56061" y="0"/>
                </a:lnTo>
                <a:lnTo>
                  <a:pt x="34261" y="4409"/>
                </a:lnTo>
                <a:lnTo>
                  <a:pt x="16439" y="16430"/>
                </a:lnTo>
                <a:lnTo>
                  <a:pt x="4412" y="34248"/>
                </a:lnTo>
                <a:lnTo>
                  <a:pt x="0" y="56050"/>
                </a:lnTo>
                <a:lnTo>
                  <a:pt x="0" y="359287"/>
                </a:lnTo>
                <a:lnTo>
                  <a:pt x="4412" y="381087"/>
                </a:lnTo>
                <a:lnTo>
                  <a:pt x="16439" y="398909"/>
                </a:lnTo>
                <a:lnTo>
                  <a:pt x="34261" y="410935"/>
                </a:lnTo>
                <a:lnTo>
                  <a:pt x="56061" y="415348"/>
                </a:lnTo>
                <a:lnTo>
                  <a:pt x="617761" y="415348"/>
                </a:lnTo>
                <a:lnTo>
                  <a:pt x="639565" y="410935"/>
                </a:lnTo>
                <a:lnTo>
                  <a:pt x="657387" y="398909"/>
                </a:lnTo>
                <a:lnTo>
                  <a:pt x="665207" y="387318"/>
                </a:lnTo>
                <a:lnTo>
                  <a:pt x="56061" y="387318"/>
                </a:lnTo>
                <a:lnTo>
                  <a:pt x="45161" y="385111"/>
                </a:lnTo>
                <a:lnTo>
                  <a:pt x="36250" y="379098"/>
                </a:lnTo>
                <a:lnTo>
                  <a:pt x="30236" y="370187"/>
                </a:lnTo>
                <a:lnTo>
                  <a:pt x="28030" y="359287"/>
                </a:lnTo>
                <a:lnTo>
                  <a:pt x="28030" y="56050"/>
                </a:lnTo>
                <a:lnTo>
                  <a:pt x="30236" y="45148"/>
                </a:lnTo>
                <a:lnTo>
                  <a:pt x="36250" y="36241"/>
                </a:lnTo>
                <a:lnTo>
                  <a:pt x="45161" y="30233"/>
                </a:lnTo>
                <a:lnTo>
                  <a:pt x="56061" y="28030"/>
                </a:lnTo>
                <a:lnTo>
                  <a:pt x="665215" y="28030"/>
                </a:lnTo>
                <a:lnTo>
                  <a:pt x="657387" y="16430"/>
                </a:lnTo>
                <a:lnTo>
                  <a:pt x="639565" y="4409"/>
                </a:lnTo>
                <a:lnTo>
                  <a:pt x="617761" y="0"/>
                </a:lnTo>
                <a:close/>
              </a:path>
              <a:path w="674370" h="415925">
                <a:moveTo>
                  <a:pt x="665215" y="28030"/>
                </a:moveTo>
                <a:lnTo>
                  <a:pt x="617761" y="28030"/>
                </a:lnTo>
                <a:lnTo>
                  <a:pt x="628665" y="30233"/>
                </a:lnTo>
                <a:lnTo>
                  <a:pt x="637576" y="36241"/>
                </a:lnTo>
                <a:lnTo>
                  <a:pt x="643586" y="45148"/>
                </a:lnTo>
                <a:lnTo>
                  <a:pt x="645791" y="56050"/>
                </a:lnTo>
                <a:lnTo>
                  <a:pt x="645791" y="359287"/>
                </a:lnTo>
                <a:lnTo>
                  <a:pt x="643586" y="370187"/>
                </a:lnTo>
                <a:lnTo>
                  <a:pt x="637576" y="379098"/>
                </a:lnTo>
                <a:lnTo>
                  <a:pt x="628665" y="385111"/>
                </a:lnTo>
                <a:lnTo>
                  <a:pt x="617761" y="387318"/>
                </a:lnTo>
                <a:lnTo>
                  <a:pt x="665207" y="387318"/>
                </a:lnTo>
                <a:lnTo>
                  <a:pt x="669411" y="381087"/>
                </a:lnTo>
                <a:lnTo>
                  <a:pt x="673822" y="359287"/>
                </a:lnTo>
                <a:lnTo>
                  <a:pt x="673822" y="56050"/>
                </a:lnTo>
                <a:lnTo>
                  <a:pt x="669411" y="34248"/>
                </a:lnTo>
                <a:lnTo>
                  <a:pt x="665215" y="28030"/>
                </a:lnTo>
                <a:close/>
              </a:path>
            </a:pathLst>
          </a:custGeom>
          <a:solidFill>
            <a:srgbClr val="2D2D2D"/>
          </a:solidFill>
        </p:spPr>
        <p:txBody>
          <a:bodyPr wrap="square" lIns="0" tIns="0" rIns="0" bIns="0" rtlCol="0"/>
          <a:lstStyle/>
          <a:p>
            <a:endParaRPr/>
          </a:p>
        </p:txBody>
      </p:sp>
      <p:sp>
        <p:nvSpPr>
          <p:cNvPr id="23" name="object 23"/>
          <p:cNvSpPr/>
          <p:nvPr/>
        </p:nvSpPr>
        <p:spPr>
          <a:xfrm>
            <a:off x="10984558" y="7032953"/>
            <a:ext cx="844550" cy="591185"/>
          </a:xfrm>
          <a:custGeom>
            <a:avLst/>
            <a:gdLst/>
            <a:ahLst/>
            <a:cxnLst/>
            <a:rect l="l" t="t" r="r" b="b"/>
            <a:pathLst>
              <a:path w="844550" h="591184">
                <a:moveTo>
                  <a:pt x="635739" y="575668"/>
                </a:moveTo>
                <a:lnTo>
                  <a:pt x="221532" y="575668"/>
                </a:lnTo>
                <a:lnTo>
                  <a:pt x="258316" y="590662"/>
                </a:lnTo>
                <a:lnTo>
                  <a:pt x="260107" y="591008"/>
                </a:lnTo>
                <a:lnTo>
                  <a:pt x="597186" y="591008"/>
                </a:lnTo>
                <a:lnTo>
                  <a:pt x="598976" y="590662"/>
                </a:lnTo>
                <a:lnTo>
                  <a:pt x="635739" y="575668"/>
                </a:lnTo>
                <a:close/>
              </a:path>
              <a:path w="844550" h="591184">
                <a:moveTo>
                  <a:pt x="786394" y="0"/>
                </a:moveTo>
                <a:lnTo>
                  <a:pt x="57851" y="0"/>
                </a:lnTo>
                <a:lnTo>
                  <a:pt x="35352" y="4554"/>
                </a:lnTo>
                <a:lnTo>
                  <a:pt x="16961" y="16965"/>
                </a:lnTo>
                <a:lnTo>
                  <a:pt x="4552" y="35356"/>
                </a:lnTo>
                <a:lnTo>
                  <a:pt x="0" y="57851"/>
                </a:lnTo>
                <a:lnTo>
                  <a:pt x="0" y="517827"/>
                </a:lnTo>
                <a:lnTo>
                  <a:pt x="4552" y="540320"/>
                </a:lnTo>
                <a:lnTo>
                  <a:pt x="16961" y="558708"/>
                </a:lnTo>
                <a:lnTo>
                  <a:pt x="35352" y="571115"/>
                </a:lnTo>
                <a:lnTo>
                  <a:pt x="57851" y="575668"/>
                </a:lnTo>
                <a:lnTo>
                  <a:pt x="786394" y="575668"/>
                </a:lnTo>
                <a:lnTo>
                  <a:pt x="808895" y="571115"/>
                </a:lnTo>
                <a:lnTo>
                  <a:pt x="820960" y="562977"/>
                </a:lnTo>
                <a:lnTo>
                  <a:pt x="264662" y="562977"/>
                </a:lnTo>
                <a:lnTo>
                  <a:pt x="227888" y="547993"/>
                </a:lnTo>
                <a:lnTo>
                  <a:pt x="226087" y="547637"/>
                </a:lnTo>
                <a:lnTo>
                  <a:pt x="57851" y="547637"/>
                </a:lnTo>
                <a:lnTo>
                  <a:pt x="46261" y="545291"/>
                </a:lnTo>
                <a:lnTo>
                  <a:pt x="36780" y="538897"/>
                </a:lnTo>
                <a:lnTo>
                  <a:pt x="30379" y="529420"/>
                </a:lnTo>
                <a:lnTo>
                  <a:pt x="28030" y="517827"/>
                </a:lnTo>
                <a:lnTo>
                  <a:pt x="28030" y="57851"/>
                </a:lnTo>
                <a:lnTo>
                  <a:pt x="30379" y="46252"/>
                </a:lnTo>
                <a:lnTo>
                  <a:pt x="36780" y="36772"/>
                </a:lnTo>
                <a:lnTo>
                  <a:pt x="46261" y="30376"/>
                </a:lnTo>
                <a:lnTo>
                  <a:pt x="57851" y="28030"/>
                </a:lnTo>
                <a:lnTo>
                  <a:pt x="834758" y="28030"/>
                </a:lnTo>
                <a:lnTo>
                  <a:pt x="827290" y="16965"/>
                </a:lnTo>
                <a:lnTo>
                  <a:pt x="808895" y="4554"/>
                </a:lnTo>
                <a:lnTo>
                  <a:pt x="786394" y="0"/>
                </a:lnTo>
                <a:close/>
              </a:path>
              <a:path w="844550" h="591184">
                <a:moveTo>
                  <a:pt x="834758" y="28030"/>
                </a:moveTo>
                <a:lnTo>
                  <a:pt x="786394" y="28030"/>
                </a:lnTo>
                <a:lnTo>
                  <a:pt x="798000" y="30376"/>
                </a:lnTo>
                <a:lnTo>
                  <a:pt x="807483" y="36772"/>
                </a:lnTo>
                <a:lnTo>
                  <a:pt x="813879" y="46252"/>
                </a:lnTo>
                <a:lnTo>
                  <a:pt x="816226" y="57851"/>
                </a:lnTo>
                <a:lnTo>
                  <a:pt x="816226" y="517827"/>
                </a:lnTo>
                <a:lnTo>
                  <a:pt x="813879" y="529420"/>
                </a:lnTo>
                <a:lnTo>
                  <a:pt x="807483" y="538897"/>
                </a:lnTo>
                <a:lnTo>
                  <a:pt x="798000" y="545291"/>
                </a:lnTo>
                <a:lnTo>
                  <a:pt x="786394" y="547637"/>
                </a:lnTo>
                <a:lnTo>
                  <a:pt x="631184" y="547637"/>
                </a:lnTo>
                <a:lnTo>
                  <a:pt x="629394" y="547993"/>
                </a:lnTo>
                <a:lnTo>
                  <a:pt x="592631" y="562977"/>
                </a:lnTo>
                <a:lnTo>
                  <a:pt x="820960" y="562977"/>
                </a:lnTo>
                <a:lnTo>
                  <a:pt x="827290" y="558708"/>
                </a:lnTo>
                <a:lnTo>
                  <a:pt x="839702" y="540320"/>
                </a:lnTo>
                <a:lnTo>
                  <a:pt x="844257" y="517827"/>
                </a:lnTo>
                <a:lnTo>
                  <a:pt x="844257" y="57851"/>
                </a:lnTo>
                <a:lnTo>
                  <a:pt x="839702" y="35356"/>
                </a:lnTo>
                <a:lnTo>
                  <a:pt x="834758" y="28030"/>
                </a:lnTo>
                <a:close/>
              </a:path>
            </a:pathLst>
          </a:custGeom>
          <a:solidFill>
            <a:srgbClr val="2D2D2D"/>
          </a:solidFill>
        </p:spPr>
        <p:txBody>
          <a:bodyPr wrap="square" lIns="0" tIns="0" rIns="0" bIns="0" rtlCol="0"/>
          <a:lstStyle/>
          <a:p>
            <a:endParaRPr/>
          </a:p>
        </p:txBody>
      </p:sp>
      <p:sp>
        <p:nvSpPr>
          <p:cNvPr id="24" name="object 24"/>
          <p:cNvSpPr/>
          <p:nvPr/>
        </p:nvSpPr>
        <p:spPr>
          <a:xfrm>
            <a:off x="10925835" y="7581069"/>
            <a:ext cx="981075" cy="127635"/>
          </a:xfrm>
          <a:custGeom>
            <a:avLst/>
            <a:gdLst/>
            <a:ahLst/>
            <a:cxnLst/>
            <a:rect l="l" t="t" r="r" b="b"/>
            <a:pathLst>
              <a:path w="981075" h="127634">
                <a:moveTo>
                  <a:pt x="291373" y="0"/>
                </a:moveTo>
                <a:lnTo>
                  <a:pt x="10261" y="0"/>
                </a:lnTo>
                <a:lnTo>
                  <a:pt x="6083" y="2094"/>
                </a:lnTo>
                <a:lnTo>
                  <a:pt x="795" y="9214"/>
                </a:lnTo>
                <a:lnTo>
                  <a:pt x="0" y="13811"/>
                </a:lnTo>
                <a:lnTo>
                  <a:pt x="31140" y="117106"/>
                </a:lnTo>
                <a:lnTo>
                  <a:pt x="32941" y="123022"/>
                </a:lnTo>
                <a:lnTo>
                  <a:pt x="38386" y="127074"/>
                </a:lnTo>
                <a:lnTo>
                  <a:pt x="942233" y="127074"/>
                </a:lnTo>
                <a:lnTo>
                  <a:pt x="947698" y="123022"/>
                </a:lnTo>
                <a:lnTo>
                  <a:pt x="954917" y="99044"/>
                </a:lnTo>
                <a:lnTo>
                  <a:pt x="54982" y="99044"/>
                </a:lnTo>
                <a:lnTo>
                  <a:pt x="33559" y="28030"/>
                </a:lnTo>
                <a:lnTo>
                  <a:pt x="291373" y="28030"/>
                </a:lnTo>
                <a:lnTo>
                  <a:pt x="297645" y="21758"/>
                </a:lnTo>
                <a:lnTo>
                  <a:pt x="297645" y="6272"/>
                </a:lnTo>
                <a:lnTo>
                  <a:pt x="291373" y="0"/>
                </a:lnTo>
                <a:close/>
              </a:path>
              <a:path w="981075" h="127634">
                <a:moveTo>
                  <a:pt x="970368" y="0"/>
                </a:moveTo>
                <a:lnTo>
                  <a:pt x="683350" y="0"/>
                </a:lnTo>
                <a:lnTo>
                  <a:pt x="677078" y="6272"/>
                </a:lnTo>
                <a:lnTo>
                  <a:pt x="677078" y="21758"/>
                </a:lnTo>
                <a:lnTo>
                  <a:pt x="683350" y="28030"/>
                </a:lnTo>
                <a:lnTo>
                  <a:pt x="947060" y="28030"/>
                </a:lnTo>
                <a:lnTo>
                  <a:pt x="925647" y="99044"/>
                </a:lnTo>
                <a:lnTo>
                  <a:pt x="954917" y="99044"/>
                </a:lnTo>
                <a:lnTo>
                  <a:pt x="980629" y="13811"/>
                </a:lnTo>
                <a:lnTo>
                  <a:pt x="979823" y="9214"/>
                </a:lnTo>
                <a:lnTo>
                  <a:pt x="974535" y="2094"/>
                </a:lnTo>
                <a:lnTo>
                  <a:pt x="970368" y="0"/>
                </a:lnTo>
                <a:close/>
              </a:path>
            </a:pathLst>
          </a:custGeom>
          <a:solidFill>
            <a:srgbClr val="2D2D2D"/>
          </a:solidFill>
        </p:spPr>
        <p:txBody>
          <a:bodyPr wrap="square" lIns="0" tIns="0" rIns="0" bIns="0" rtlCol="0"/>
          <a:lstStyle/>
          <a:p>
            <a:endParaRPr/>
          </a:p>
        </p:txBody>
      </p:sp>
      <p:sp>
        <p:nvSpPr>
          <p:cNvPr id="25" name="object 25"/>
          <p:cNvSpPr/>
          <p:nvPr/>
        </p:nvSpPr>
        <p:spPr>
          <a:xfrm>
            <a:off x="16047163" y="6856611"/>
            <a:ext cx="894080" cy="529590"/>
          </a:xfrm>
          <a:custGeom>
            <a:avLst/>
            <a:gdLst/>
            <a:ahLst/>
            <a:cxnLst/>
            <a:rect l="l" t="t" r="r" b="b"/>
            <a:pathLst>
              <a:path w="894080" h="529590">
                <a:moveTo>
                  <a:pt x="486939" y="168298"/>
                </a:moveTo>
                <a:lnTo>
                  <a:pt x="447630" y="168298"/>
                </a:lnTo>
                <a:lnTo>
                  <a:pt x="808467" y="529146"/>
                </a:lnTo>
                <a:lnTo>
                  <a:pt x="817273" y="529146"/>
                </a:lnTo>
                <a:lnTo>
                  <a:pt x="852199" y="494215"/>
                </a:lnTo>
                <a:lnTo>
                  <a:pt x="812875" y="494215"/>
                </a:lnTo>
                <a:lnTo>
                  <a:pt x="486939" y="168298"/>
                </a:lnTo>
                <a:close/>
              </a:path>
              <a:path w="894080" h="529590">
                <a:moveTo>
                  <a:pt x="443902" y="0"/>
                </a:moveTo>
                <a:lnTo>
                  <a:pt x="440269" y="1769"/>
                </a:lnTo>
                <a:lnTo>
                  <a:pt x="369912" y="72133"/>
                </a:lnTo>
                <a:lnTo>
                  <a:pt x="369404" y="72762"/>
                </a:lnTo>
                <a:lnTo>
                  <a:pt x="368973" y="73379"/>
                </a:lnTo>
                <a:lnTo>
                  <a:pt x="0" y="442363"/>
                </a:lnTo>
                <a:lnTo>
                  <a:pt x="0" y="451169"/>
                </a:lnTo>
                <a:lnTo>
                  <a:pt x="75254" y="526423"/>
                </a:lnTo>
                <a:lnTo>
                  <a:pt x="78803" y="527784"/>
                </a:lnTo>
                <a:lnTo>
                  <a:pt x="85924" y="527784"/>
                </a:lnTo>
                <a:lnTo>
                  <a:pt x="89484" y="526423"/>
                </a:lnTo>
                <a:lnTo>
                  <a:pt x="121694" y="494215"/>
                </a:lnTo>
                <a:lnTo>
                  <a:pt x="82374" y="494215"/>
                </a:lnTo>
                <a:lnTo>
                  <a:pt x="34909" y="446771"/>
                </a:lnTo>
                <a:lnTo>
                  <a:pt x="390930" y="90761"/>
                </a:lnTo>
                <a:lnTo>
                  <a:pt x="391467" y="90122"/>
                </a:lnTo>
                <a:lnTo>
                  <a:pt x="391914" y="89452"/>
                </a:lnTo>
                <a:lnTo>
                  <a:pt x="447630" y="33768"/>
                </a:lnTo>
                <a:lnTo>
                  <a:pt x="486954" y="33768"/>
                </a:lnTo>
                <a:lnTo>
                  <a:pt x="455535" y="2345"/>
                </a:lnTo>
                <a:lnTo>
                  <a:pt x="452949" y="1088"/>
                </a:lnTo>
                <a:lnTo>
                  <a:pt x="449389" y="460"/>
                </a:lnTo>
                <a:lnTo>
                  <a:pt x="448520" y="356"/>
                </a:lnTo>
                <a:lnTo>
                  <a:pt x="447630" y="335"/>
                </a:lnTo>
                <a:lnTo>
                  <a:pt x="443902" y="0"/>
                </a:lnTo>
                <a:close/>
              </a:path>
              <a:path w="894080" h="529590">
                <a:moveTo>
                  <a:pt x="451179" y="134728"/>
                </a:moveTo>
                <a:lnTo>
                  <a:pt x="444049" y="134728"/>
                </a:lnTo>
                <a:lnTo>
                  <a:pt x="440499" y="136090"/>
                </a:lnTo>
                <a:lnTo>
                  <a:pt x="82374" y="494215"/>
                </a:lnTo>
                <a:lnTo>
                  <a:pt x="121694" y="494215"/>
                </a:lnTo>
                <a:lnTo>
                  <a:pt x="447630" y="168298"/>
                </a:lnTo>
                <a:lnTo>
                  <a:pt x="486939" y="168298"/>
                </a:lnTo>
                <a:lnTo>
                  <a:pt x="454729" y="136090"/>
                </a:lnTo>
                <a:lnTo>
                  <a:pt x="451179" y="134728"/>
                </a:lnTo>
                <a:close/>
              </a:path>
              <a:path w="894080" h="529590">
                <a:moveTo>
                  <a:pt x="486954" y="33768"/>
                </a:moveTo>
                <a:lnTo>
                  <a:pt x="447630" y="33768"/>
                </a:lnTo>
                <a:lnTo>
                  <a:pt x="503329" y="89473"/>
                </a:lnTo>
                <a:lnTo>
                  <a:pt x="503802" y="90143"/>
                </a:lnTo>
                <a:lnTo>
                  <a:pt x="504309" y="90761"/>
                </a:lnTo>
                <a:lnTo>
                  <a:pt x="860319" y="446771"/>
                </a:lnTo>
                <a:lnTo>
                  <a:pt x="812875" y="494215"/>
                </a:lnTo>
                <a:lnTo>
                  <a:pt x="852199" y="494215"/>
                </a:lnTo>
                <a:lnTo>
                  <a:pt x="892423" y="453986"/>
                </a:lnTo>
                <a:lnTo>
                  <a:pt x="893889" y="450447"/>
                </a:lnTo>
                <a:lnTo>
                  <a:pt x="893889" y="443075"/>
                </a:lnTo>
                <a:lnTo>
                  <a:pt x="892423" y="439536"/>
                </a:lnTo>
                <a:lnTo>
                  <a:pt x="526319" y="73442"/>
                </a:lnTo>
                <a:lnTo>
                  <a:pt x="525822" y="72720"/>
                </a:lnTo>
                <a:lnTo>
                  <a:pt x="525271" y="72092"/>
                </a:lnTo>
                <a:lnTo>
                  <a:pt x="486954" y="33768"/>
                </a:lnTo>
                <a:close/>
              </a:path>
            </a:pathLst>
          </a:custGeom>
          <a:solidFill>
            <a:srgbClr val="2D2D2D"/>
          </a:solidFill>
        </p:spPr>
        <p:txBody>
          <a:bodyPr wrap="square" lIns="0" tIns="0" rIns="0" bIns="0" rtlCol="0"/>
          <a:lstStyle/>
          <a:p>
            <a:endParaRPr/>
          </a:p>
        </p:txBody>
      </p:sp>
      <p:sp>
        <p:nvSpPr>
          <p:cNvPr id="26" name="object 26"/>
          <p:cNvSpPr/>
          <p:nvPr/>
        </p:nvSpPr>
        <p:spPr>
          <a:xfrm>
            <a:off x="16161462" y="7324675"/>
            <a:ext cx="0" cy="382270"/>
          </a:xfrm>
          <a:custGeom>
            <a:avLst/>
            <a:gdLst/>
            <a:ahLst/>
            <a:cxnLst/>
            <a:rect l="l" t="t" r="r" b="b"/>
            <a:pathLst>
              <a:path h="382270">
                <a:moveTo>
                  <a:pt x="0" y="0"/>
                </a:moveTo>
                <a:lnTo>
                  <a:pt x="0" y="382009"/>
                </a:lnTo>
              </a:path>
            </a:pathLst>
          </a:custGeom>
          <a:ln w="27821">
            <a:solidFill>
              <a:srgbClr val="2D2D2D"/>
            </a:solidFill>
          </a:ln>
        </p:spPr>
        <p:txBody>
          <a:bodyPr wrap="square" lIns="0" tIns="0" rIns="0" bIns="0" rtlCol="0"/>
          <a:lstStyle/>
          <a:p>
            <a:endParaRPr/>
          </a:p>
        </p:txBody>
      </p:sp>
      <p:sp>
        <p:nvSpPr>
          <p:cNvPr id="27" name="object 27"/>
          <p:cNvSpPr/>
          <p:nvPr/>
        </p:nvSpPr>
        <p:spPr>
          <a:xfrm>
            <a:off x="16828102" y="7324675"/>
            <a:ext cx="0" cy="382270"/>
          </a:xfrm>
          <a:custGeom>
            <a:avLst/>
            <a:gdLst/>
            <a:ahLst/>
            <a:cxnLst/>
            <a:rect l="l" t="t" r="r" b="b"/>
            <a:pathLst>
              <a:path h="382270">
                <a:moveTo>
                  <a:pt x="0" y="0"/>
                </a:moveTo>
                <a:lnTo>
                  <a:pt x="0" y="382009"/>
                </a:lnTo>
              </a:path>
            </a:pathLst>
          </a:custGeom>
          <a:ln w="27810">
            <a:solidFill>
              <a:srgbClr val="2D2D2D"/>
            </a:solidFill>
          </a:ln>
        </p:spPr>
        <p:txBody>
          <a:bodyPr wrap="square" lIns="0" tIns="0" rIns="0" bIns="0" rtlCol="0"/>
          <a:lstStyle/>
          <a:p>
            <a:endParaRPr/>
          </a:p>
        </p:txBody>
      </p:sp>
      <p:sp>
        <p:nvSpPr>
          <p:cNvPr id="28" name="object 28"/>
          <p:cNvSpPr/>
          <p:nvPr/>
        </p:nvSpPr>
        <p:spPr>
          <a:xfrm>
            <a:off x="16654207" y="6894505"/>
            <a:ext cx="172085" cy="307975"/>
          </a:xfrm>
          <a:custGeom>
            <a:avLst/>
            <a:gdLst/>
            <a:ahLst/>
            <a:cxnLst/>
            <a:rect l="l" t="t" r="r" b="b"/>
            <a:pathLst>
              <a:path w="172084" h="307975">
                <a:moveTo>
                  <a:pt x="171858" y="27821"/>
                </a:moveTo>
                <a:lnTo>
                  <a:pt x="144047" y="27821"/>
                </a:lnTo>
                <a:lnTo>
                  <a:pt x="144047" y="301561"/>
                </a:lnTo>
                <a:lnTo>
                  <a:pt x="150278" y="307791"/>
                </a:lnTo>
                <a:lnTo>
                  <a:pt x="165628" y="307791"/>
                </a:lnTo>
                <a:lnTo>
                  <a:pt x="171858" y="301561"/>
                </a:lnTo>
                <a:lnTo>
                  <a:pt x="171858" y="27821"/>
                </a:lnTo>
                <a:close/>
              </a:path>
              <a:path w="172084" h="307975">
                <a:moveTo>
                  <a:pt x="165628" y="0"/>
                </a:moveTo>
                <a:lnTo>
                  <a:pt x="6230" y="0"/>
                </a:lnTo>
                <a:lnTo>
                  <a:pt x="0" y="6240"/>
                </a:lnTo>
                <a:lnTo>
                  <a:pt x="0" y="157523"/>
                </a:lnTo>
                <a:lnTo>
                  <a:pt x="6230" y="163743"/>
                </a:lnTo>
                <a:lnTo>
                  <a:pt x="21580" y="163743"/>
                </a:lnTo>
                <a:lnTo>
                  <a:pt x="27810" y="157523"/>
                </a:lnTo>
                <a:lnTo>
                  <a:pt x="27810" y="27821"/>
                </a:lnTo>
                <a:lnTo>
                  <a:pt x="171858" y="27821"/>
                </a:lnTo>
                <a:lnTo>
                  <a:pt x="171858" y="6240"/>
                </a:lnTo>
                <a:lnTo>
                  <a:pt x="165628" y="0"/>
                </a:lnTo>
                <a:close/>
              </a:path>
            </a:pathLst>
          </a:custGeom>
          <a:solidFill>
            <a:srgbClr val="2D2D2D"/>
          </a:solidFill>
        </p:spPr>
        <p:txBody>
          <a:bodyPr wrap="square" lIns="0" tIns="0" rIns="0" bIns="0" rtlCol="0"/>
          <a:lstStyle/>
          <a:p>
            <a:endParaRPr/>
          </a:p>
        </p:txBody>
      </p:sp>
      <p:sp>
        <p:nvSpPr>
          <p:cNvPr id="29" name="object 29"/>
          <p:cNvSpPr/>
          <p:nvPr/>
        </p:nvSpPr>
        <p:spPr>
          <a:xfrm>
            <a:off x="16086363" y="7692779"/>
            <a:ext cx="817244" cy="0"/>
          </a:xfrm>
          <a:custGeom>
            <a:avLst/>
            <a:gdLst/>
            <a:ahLst/>
            <a:cxnLst/>
            <a:rect l="l" t="t" r="r" b="b"/>
            <a:pathLst>
              <a:path w="817244">
                <a:moveTo>
                  <a:pt x="0" y="0"/>
                </a:moveTo>
                <a:lnTo>
                  <a:pt x="816854" y="0"/>
                </a:lnTo>
              </a:path>
            </a:pathLst>
          </a:custGeom>
          <a:ln w="27810">
            <a:solidFill>
              <a:srgbClr val="2D2D2D"/>
            </a:solidFill>
          </a:ln>
        </p:spPr>
        <p:txBody>
          <a:bodyPr wrap="square" lIns="0" tIns="0" rIns="0" bIns="0" rtlCol="0"/>
          <a:lstStyle/>
          <a:p>
            <a:endParaRPr/>
          </a:p>
        </p:txBody>
      </p:sp>
      <p:sp>
        <p:nvSpPr>
          <p:cNvPr id="30" name="object 30"/>
          <p:cNvSpPr/>
          <p:nvPr/>
        </p:nvSpPr>
        <p:spPr>
          <a:xfrm>
            <a:off x="16321294" y="7279016"/>
            <a:ext cx="339090" cy="298450"/>
          </a:xfrm>
          <a:custGeom>
            <a:avLst/>
            <a:gdLst/>
            <a:ahLst/>
            <a:cxnLst/>
            <a:rect l="l" t="t" r="r" b="b"/>
            <a:pathLst>
              <a:path w="339090" h="298450">
                <a:moveTo>
                  <a:pt x="76800" y="0"/>
                </a:moveTo>
                <a:lnTo>
                  <a:pt x="40162" y="12711"/>
                </a:lnTo>
                <a:lnTo>
                  <a:pt x="4389" y="60949"/>
                </a:lnTo>
                <a:lnTo>
                  <a:pt x="0" y="83858"/>
                </a:lnTo>
                <a:lnTo>
                  <a:pt x="585" y="107184"/>
                </a:lnTo>
                <a:lnTo>
                  <a:pt x="28435" y="168562"/>
                </a:lnTo>
                <a:lnTo>
                  <a:pt x="64959" y="210432"/>
                </a:lnTo>
                <a:lnTo>
                  <a:pt x="105856" y="249285"/>
                </a:lnTo>
                <a:lnTo>
                  <a:pt x="140941" y="279259"/>
                </a:lnTo>
                <a:lnTo>
                  <a:pt x="166252" y="297875"/>
                </a:lnTo>
                <a:lnTo>
                  <a:pt x="172640" y="297875"/>
                </a:lnTo>
                <a:lnTo>
                  <a:pt x="175844" y="296839"/>
                </a:lnTo>
                <a:lnTo>
                  <a:pt x="178514" y="294776"/>
                </a:lnTo>
                <a:lnTo>
                  <a:pt x="197943" y="279253"/>
                </a:lnTo>
                <a:lnTo>
                  <a:pt x="215617" y="264169"/>
                </a:lnTo>
                <a:lnTo>
                  <a:pt x="169446" y="264169"/>
                </a:lnTo>
                <a:lnTo>
                  <a:pt x="133212" y="233702"/>
                </a:lnTo>
                <a:lnTo>
                  <a:pt x="91713" y="195029"/>
                </a:lnTo>
                <a:lnTo>
                  <a:pt x="55259" y="154728"/>
                </a:lnTo>
                <a:lnTo>
                  <a:pt x="34162" y="119378"/>
                </a:lnTo>
                <a:lnTo>
                  <a:pt x="29586" y="86482"/>
                </a:lnTo>
                <a:lnTo>
                  <a:pt x="32625" y="70052"/>
                </a:lnTo>
                <a:lnTo>
                  <a:pt x="56182" y="37556"/>
                </a:lnTo>
                <a:lnTo>
                  <a:pt x="83951" y="29140"/>
                </a:lnTo>
                <a:lnTo>
                  <a:pt x="149084" y="29140"/>
                </a:lnTo>
                <a:lnTo>
                  <a:pt x="133850" y="15430"/>
                </a:lnTo>
                <a:lnTo>
                  <a:pt x="107973" y="2616"/>
                </a:lnTo>
                <a:lnTo>
                  <a:pt x="76800" y="0"/>
                </a:lnTo>
                <a:close/>
              </a:path>
              <a:path w="339090" h="298450">
                <a:moveTo>
                  <a:pt x="317111" y="29465"/>
                </a:moveTo>
                <a:lnTo>
                  <a:pt x="258637" y="29465"/>
                </a:lnTo>
                <a:lnTo>
                  <a:pt x="271518" y="32296"/>
                </a:lnTo>
                <a:lnTo>
                  <a:pt x="282695" y="37556"/>
                </a:lnTo>
                <a:lnTo>
                  <a:pt x="292131" y="45223"/>
                </a:lnTo>
                <a:lnTo>
                  <a:pt x="299787" y="55275"/>
                </a:lnTo>
                <a:lnTo>
                  <a:pt x="306242" y="70064"/>
                </a:lnTo>
                <a:lnTo>
                  <a:pt x="309232" y="86482"/>
                </a:lnTo>
                <a:lnTo>
                  <a:pt x="309150" y="89651"/>
                </a:lnTo>
                <a:lnTo>
                  <a:pt x="283493" y="155082"/>
                </a:lnTo>
                <a:lnTo>
                  <a:pt x="247123" y="195141"/>
                </a:lnTo>
                <a:lnTo>
                  <a:pt x="205662" y="233719"/>
                </a:lnTo>
                <a:lnTo>
                  <a:pt x="169446" y="264169"/>
                </a:lnTo>
                <a:lnTo>
                  <a:pt x="215617" y="264169"/>
                </a:lnTo>
                <a:lnTo>
                  <a:pt x="273851" y="210606"/>
                </a:lnTo>
                <a:lnTo>
                  <a:pt x="310291" y="168974"/>
                </a:lnTo>
                <a:lnTo>
                  <a:pt x="332352" y="130142"/>
                </a:lnTo>
                <a:lnTo>
                  <a:pt x="338764" y="86482"/>
                </a:lnTo>
                <a:lnTo>
                  <a:pt x="338817" y="83858"/>
                </a:lnTo>
                <a:lnTo>
                  <a:pt x="334470" y="60937"/>
                </a:lnTo>
                <a:lnTo>
                  <a:pt x="325200" y="39998"/>
                </a:lnTo>
                <a:lnTo>
                  <a:pt x="317111" y="29465"/>
                </a:lnTo>
                <a:close/>
              </a:path>
              <a:path w="339090" h="298450">
                <a:moveTo>
                  <a:pt x="149084" y="29140"/>
                </a:moveTo>
                <a:lnTo>
                  <a:pt x="85763" y="29140"/>
                </a:lnTo>
                <a:lnTo>
                  <a:pt x="114886" y="38507"/>
                </a:lnTo>
                <a:lnTo>
                  <a:pt x="136885" y="59160"/>
                </a:lnTo>
                <a:lnTo>
                  <a:pt x="150841" y="79931"/>
                </a:lnTo>
                <a:lnTo>
                  <a:pt x="155834" y="89651"/>
                </a:lnTo>
                <a:lnTo>
                  <a:pt x="158179" y="95065"/>
                </a:lnTo>
                <a:lnTo>
                  <a:pt x="163530" y="98572"/>
                </a:lnTo>
                <a:lnTo>
                  <a:pt x="175362" y="98551"/>
                </a:lnTo>
                <a:lnTo>
                  <a:pt x="180702" y="95044"/>
                </a:lnTo>
                <a:lnTo>
                  <a:pt x="183058" y="89620"/>
                </a:lnTo>
                <a:lnTo>
                  <a:pt x="188449" y="79185"/>
                </a:lnTo>
                <a:lnTo>
                  <a:pt x="203527" y="57269"/>
                </a:lnTo>
                <a:lnTo>
                  <a:pt x="207886" y="53453"/>
                </a:lnTo>
                <a:lnTo>
                  <a:pt x="169446" y="53453"/>
                </a:lnTo>
                <a:lnTo>
                  <a:pt x="154363" y="33891"/>
                </a:lnTo>
                <a:lnTo>
                  <a:pt x="149084" y="29140"/>
                </a:lnTo>
                <a:close/>
              </a:path>
              <a:path w="339090" h="298450">
                <a:moveTo>
                  <a:pt x="262082" y="0"/>
                </a:moveTo>
                <a:lnTo>
                  <a:pt x="230938" y="2616"/>
                </a:lnTo>
                <a:lnTo>
                  <a:pt x="205056" y="15430"/>
                </a:lnTo>
                <a:lnTo>
                  <a:pt x="184528" y="33891"/>
                </a:lnTo>
                <a:lnTo>
                  <a:pt x="169446" y="53453"/>
                </a:lnTo>
                <a:lnTo>
                  <a:pt x="207886" y="53453"/>
                </a:lnTo>
                <a:lnTo>
                  <a:pt x="227266" y="36489"/>
                </a:lnTo>
                <a:lnTo>
                  <a:pt x="258637" y="29465"/>
                </a:lnTo>
                <a:lnTo>
                  <a:pt x="317111" y="29465"/>
                </a:lnTo>
                <a:lnTo>
                  <a:pt x="313416" y="24655"/>
                </a:lnTo>
                <a:lnTo>
                  <a:pt x="298710" y="12711"/>
                </a:lnTo>
                <a:lnTo>
                  <a:pt x="281469" y="4412"/>
                </a:lnTo>
                <a:lnTo>
                  <a:pt x="262082" y="0"/>
                </a:lnTo>
                <a:close/>
              </a:path>
            </a:pathLst>
          </a:custGeom>
          <a:solidFill>
            <a:srgbClr val="2D2D2D"/>
          </a:solidFill>
        </p:spPr>
        <p:txBody>
          <a:bodyPr wrap="square" lIns="0" tIns="0" rIns="0" bIns="0" rtlCol="0"/>
          <a:lstStyle/>
          <a:p>
            <a:endParaRPr/>
          </a:p>
        </p:txBody>
      </p:sp>
      <p:sp>
        <p:nvSpPr>
          <p:cNvPr id="31" name="object 31"/>
          <p:cNvSpPr/>
          <p:nvPr/>
        </p:nvSpPr>
        <p:spPr>
          <a:xfrm>
            <a:off x="18615269" y="6894004"/>
            <a:ext cx="838200" cy="850900"/>
          </a:xfrm>
          <a:custGeom>
            <a:avLst/>
            <a:gdLst/>
            <a:ahLst/>
            <a:cxnLst/>
            <a:rect l="l" t="t" r="r" b="b"/>
            <a:pathLst>
              <a:path w="838200" h="850900">
                <a:moveTo>
                  <a:pt x="418835" y="0"/>
                </a:moveTo>
                <a:lnTo>
                  <a:pt x="370056" y="2866"/>
                </a:lnTo>
                <a:lnTo>
                  <a:pt x="322913" y="11252"/>
                </a:lnTo>
                <a:lnTo>
                  <a:pt x="277722" y="24835"/>
                </a:lnTo>
                <a:lnTo>
                  <a:pt x="234799" y="43294"/>
                </a:lnTo>
                <a:lnTo>
                  <a:pt x="194462" y="66307"/>
                </a:lnTo>
                <a:lnTo>
                  <a:pt x="157026" y="93552"/>
                </a:lnTo>
                <a:lnTo>
                  <a:pt x="122809" y="124709"/>
                </a:lnTo>
                <a:lnTo>
                  <a:pt x="92126" y="159455"/>
                </a:lnTo>
                <a:lnTo>
                  <a:pt x="65296" y="197470"/>
                </a:lnTo>
                <a:lnTo>
                  <a:pt x="42633" y="238430"/>
                </a:lnTo>
                <a:lnTo>
                  <a:pt x="24456" y="282016"/>
                </a:lnTo>
                <a:lnTo>
                  <a:pt x="11080" y="327905"/>
                </a:lnTo>
                <a:lnTo>
                  <a:pt x="2822" y="375775"/>
                </a:lnTo>
                <a:lnTo>
                  <a:pt x="0" y="425306"/>
                </a:lnTo>
                <a:lnTo>
                  <a:pt x="2822" y="474839"/>
                </a:lnTo>
                <a:lnTo>
                  <a:pt x="11080" y="522712"/>
                </a:lnTo>
                <a:lnTo>
                  <a:pt x="24456" y="568603"/>
                </a:lnTo>
                <a:lnTo>
                  <a:pt x="42633" y="612190"/>
                </a:lnTo>
                <a:lnTo>
                  <a:pt x="65296" y="653153"/>
                </a:lnTo>
                <a:lnTo>
                  <a:pt x="92126" y="691169"/>
                </a:lnTo>
                <a:lnTo>
                  <a:pt x="122809" y="725917"/>
                </a:lnTo>
                <a:lnTo>
                  <a:pt x="157026" y="757076"/>
                </a:lnTo>
                <a:lnTo>
                  <a:pt x="194546" y="784371"/>
                </a:lnTo>
                <a:lnTo>
                  <a:pt x="234799" y="807337"/>
                </a:lnTo>
                <a:lnTo>
                  <a:pt x="277722" y="825797"/>
                </a:lnTo>
                <a:lnTo>
                  <a:pt x="322913" y="839380"/>
                </a:lnTo>
                <a:lnTo>
                  <a:pt x="370056" y="847766"/>
                </a:lnTo>
                <a:lnTo>
                  <a:pt x="418835" y="850633"/>
                </a:lnTo>
                <a:lnTo>
                  <a:pt x="467610" y="847766"/>
                </a:lnTo>
                <a:lnTo>
                  <a:pt x="514750" y="839380"/>
                </a:lnTo>
                <a:lnTo>
                  <a:pt x="559940" y="825797"/>
                </a:lnTo>
                <a:lnTo>
                  <a:pt x="561645" y="825063"/>
                </a:lnTo>
                <a:lnTo>
                  <a:pt x="418835" y="825063"/>
                </a:lnTo>
                <a:lnTo>
                  <a:pt x="372989" y="822369"/>
                </a:lnTo>
                <a:lnTo>
                  <a:pt x="328680" y="814487"/>
                </a:lnTo>
                <a:lnTo>
                  <a:pt x="286206" y="801721"/>
                </a:lnTo>
                <a:lnTo>
                  <a:pt x="245779" y="784323"/>
                </a:lnTo>
                <a:lnTo>
                  <a:pt x="207951" y="762741"/>
                </a:lnTo>
                <a:lnTo>
                  <a:pt x="172766" y="737132"/>
                </a:lnTo>
                <a:lnTo>
                  <a:pt x="140606" y="707847"/>
                </a:lnTo>
                <a:lnTo>
                  <a:pt x="111769" y="675188"/>
                </a:lnTo>
                <a:lnTo>
                  <a:pt x="86552" y="639458"/>
                </a:lnTo>
                <a:lnTo>
                  <a:pt x="65252" y="600957"/>
                </a:lnTo>
                <a:lnTo>
                  <a:pt x="48168" y="559990"/>
                </a:lnTo>
                <a:lnTo>
                  <a:pt x="35596" y="516857"/>
                </a:lnTo>
                <a:lnTo>
                  <a:pt x="27835" y="471862"/>
                </a:lnTo>
                <a:lnTo>
                  <a:pt x="25182" y="425306"/>
                </a:lnTo>
                <a:lnTo>
                  <a:pt x="27835" y="378754"/>
                </a:lnTo>
                <a:lnTo>
                  <a:pt x="35596" y="333762"/>
                </a:lnTo>
                <a:lnTo>
                  <a:pt x="48168" y="290633"/>
                </a:lnTo>
                <a:lnTo>
                  <a:pt x="65252" y="249668"/>
                </a:lnTo>
                <a:lnTo>
                  <a:pt x="86552" y="211170"/>
                </a:lnTo>
                <a:lnTo>
                  <a:pt x="111769" y="175441"/>
                </a:lnTo>
                <a:lnTo>
                  <a:pt x="140606" y="142783"/>
                </a:lnTo>
                <a:lnTo>
                  <a:pt x="172766" y="113499"/>
                </a:lnTo>
                <a:lnTo>
                  <a:pt x="207951" y="87891"/>
                </a:lnTo>
                <a:lnTo>
                  <a:pt x="245864" y="66261"/>
                </a:lnTo>
                <a:lnTo>
                  <a:pt x="286206" y="48912"/>
                </a:lnTo>
                <a:lnTo>
                  <a:pt x="328680" y="36145"/>
                </a:lnTo>
                <a:lnTo>
                  <a:pt x="372989" y="28264"/>
                </a:lnTo>
                <a:lnTo>
                  <a:pt x="418835" y="25569"/>
                </a:lnTo>
                <a:lnTo>
                  <a:pt x="561648" y="25569"/>
                </a:lnTo>
                <a:lnTo>
                  <a:pt x="559940" y="24835"/>
                </a:lnTo>
                <a:lnTo>
                  <a:pt x="514750" y="11252"/>
                </a:lnTo>
                <a:lnTo>
                  <a:pt x="467610" y="2866"/>
                </a:lnTo>
                <a:lnTo>
                  <a:pt x="418835" y="0"/>
                </a:lnTo>
                <a:close/>
              </a:path>
              <a:path w="838200" h="850900">
                <a:moveTo>
                  <a:pt x="561648" y="25569"/>
                </a:moveTo>
                <a:lnTo>
                  <a:pt x="418835" y="25569"/>
                </a:lnTo>
                <a:lnTo>
                  <a:pt x="464677" y="28264"/>
                </a:lnTo>
                <a:lnTo>
                  <a:pt x="508983" y="36145"/>
                </a:lnTo>
                <a:lnTo>
                  <a:pt x="551455" y="48912"/>
                </a:lnTo>
                <a:lnTo>
                  <a:pt x="591874" y="66307"/>
                </a:lnTo>
                <a:lnTo>
                  <a:pt x="629706" y="87891"/>
                </a:lnTo>
                <a:lnTo>
                  <a:pt x="664891" y="113499"/>
                </a:lnTo>
                <a:lnTo>
                  <a:pt x="697050" y="142783"/>
                </a:lnTo>
                <a:lnTo>
                  <a:pt x="725888" y="175441"/>
                </a:lnTo>
                <a:lnTo>
                  <a:pt x="751105" y="211170"/>
                </a:lnTo>
                <a:lnTo>
                  <a:pt x="772406" y="249668"/>
                </a:lnTo>
                <a:lnTo>
                  <a:pt x="789490" y="290633"/>
                </a:lnTo>
                <a:lnTo>
                  <a:pt x="802063" y="333762"/>
                </a:lnTo>
                <a:lnTo>
                  <a:pt x="809824" y="378754"/>
                </a:lnTo>
                <a:lnTo>
                  <a:pt x="812477" y="425306"/>
                </a:lnTo>
                <a:lnTo>
                  <a:pt x="809824" y="471862"/>
                </a:lnTo>
                <a:lnTo>
                  <a:pt x="802063" y="516857"/>
                </a:lnTo>
                <a:lnTo>
                  <a:pt x="789490" y="559990"/>
                </a:lnTo>
                <a:lnTo>
                  <a:pt x="772406" y="600957"/>
                </a:lnTo>
                <a:lnTo>
                  <a:pt x="751105" y="639458"/>
                </a:lnTo>
                <a:lnTo>
                  <a:pt x="725888" y="675188"/>
                </a:lnTo>
                <a:lnTo>
                  <a:pt x="697050" y="707847"/>
                </a:lnTo>
                <a:lnTo>
                  <a:pt x="664891" y="737132"/>
                </a:lnTo>
                <a:lnTo>
                  <a:pt x="629706" y="762741"/>
                </a:lnTo>
                <a:lnTo>
                  <a:pt x="591795" y="784371"/>
                </a:lnTo>
                <a:lnTo>
                  <a:pt x="551455" y="801721"/>
                </a:lnTo>
                <a:lnTo>
                  <a:pt x="508983" y="814487"/>
                </a:lnTo>
                <a:lnTo>
                  <a:pt x="464677" y="822369"/>
                </a:lnTo>
                <a:lnTo>
                  <a:pt x="418835" y="825063"/>
                </a:lnTo>
                <a:lnTo>
                  <a:pt x="561645" y="825063"/>
                </a:lnTo>
                <a:lnTo>
                  <a:pt x="602861" y="807337"/>
                </a:lnTo>
                <a:lnTo>
                  <a:pt x="643199" y="784323"/>
                </a:lnTo>
                <a:lnTo>
                  <a:pt x="680635" y="757076"/>
                </a:lnTo>
                <a:lnTo>
                  <a:pt x="714853" y="725917"/>
                </a:lnTo>
                <a:lnTo>
                  <a:pt x="745537" y="691169"/>
                </a:lnTo>
                <a:lnTo>
                  <a:pt x="772369" y="653153"/>
                </a:lnTo>
                <a:lnTo>
                  <a:pt x="795033" y="612190"/>
                </a:lnTo>
                <a:lnTo>
                  <a:pt x="813212" y="568603"/>
                </a:lnTo>
                <a:lnTo>
                  <a:pt x="826589" y="522712"/>
                </a:lnTo>
                <a:lnTo>
                  <a:pt x="834847" y="474839"/>
                </a:lnTo>
                <a:lnTo>
                  <a:pt x="837670" y="425306"/>
                </a:lnTo>
                <a:lnTo>
                  <a:pt x="834847" y="375775"/>
                </a:lnTo>
                <a:lnTo>
                  <a:pt x="826589" y="327905"/>
                </a:lnTo>
                <a:lnTo>
                  <a:pt x="813212" y="282016"/>
                </a:lnTo>
                <a:lnTo>
                  <a:pt x="795033" y="238430"/>
                </a:lnTo>
                <a:lnTo>
                  <a:pt x="772369" y="197470"/>
                </a:lnTo>
                <a:lnTo>
                  <a:pt x="745537" y="159455"/>
                </a:lnTo>
                <a:lnTo>
                  <a:pt x="714853" y="124709"/>
                </a:lnTo>
                <a:lnTo>
                  <a:pt x="680635" y="93552"/>
                </a:lnTo>
                <a:lnTo>
                  <a:pt x="643120" y="66261"/>
                </a:lnTo>
                <a:lnTo>
                  <a:pt x="602861" y="43294"/>
                </a:lnTo>
                <a:lnTo>
                  <a:pt x="561648" y="25569"/>
                </a:lnTo>
                <a:close/>
              </a:path>
            </a:pathLst>
          </a:custGeom>
          <a:solidFill>
            <a:srgbClr val="2D2D2D"/>
          </a:solidFill>
        </p:spPr>
        <p:txBody>
          <a:bodyPr wrap="square" lIns="0" tIns="0" rIns="0" bIns="0" rtlCol="0"/>
          <a:lstStyle/>
          <a:p>
            <a:endParaRPr/>
          </a:p>
        </p:txBody>
      </p:sp>
      <p:sp>
        <p:nvSpPr>
          <p:cNvPr id="32" name="object 32"/>
          <p:cNvSpPr/>
          <p:nvPr/>
        </p:nvSpPr>
        <p:spPr>
          <a:xfrm>
            <a:off x="18705063" y="6950913"/>
            <a:ext cx="149860" cy="640715"/>
          </a:xfrm>
          <a:custGeom>
            <a:avLst/>
            <a:gdLst/>
            <a:ahLst/>
            <a:cxnLst/>
            <a:rect l="l" t="t" r="r" b="b"/>
            <a:pathLst>
              <a:path w="149859" h="640715">
                <a:moveTo>
                  <a:pt x="121273" y="0"/>
                </a:moveTo>
                <a:lnTo>
                  <a:pt x="87765" y="25594"/>
                </a:lnTo>
                <a:lnTo>
                  <a:pt x="74458" y="59263"/>
                </a:lnTo>
                <a:lnTo>
                  <a:pt x="74533" y="75461"/>
                </a:lnTo>
                <a:lnTo>
                  <a:pt x="78143" y="92447"/>
                </a:lnTo>
                <a:lnTo>
                  <a:pt x="85285" y="110164"/>
                </a:lnTo>
                <a:lnTo>
                  <a:pt x="102043" y="148631"/>
                </a:lnTo>
                <a:lnTo>
                  <a:pt x="112666" y="181150"/>
                </a:lnTo>
                <a:lnTo>
                  <a:pt x="118884" y="207722"/>
                </a:lnTo>
                <a:lnTo>
                  <a:pt x="122425" y="228349"/>
                </a:lnTo>
                <a:lnTo>
                  <a:pt x="122970" y="231689"/>
                </a:lnTo>
                <a:lnTo>
                  <a:pt x="123430" y="234715"/>
                </a:lnTo>
                <a:lnTo>
                  <a:pt x="123922" y="237469"/>
                </a:lnTo>
                <a:lnTo>
                  <a:pt x="119317" y="299026"/>
                </a:lnTo>
                <a:lnTo>
                  <a:pt x="104964" y="341041"/>
                </a:lnTo>
                <a:lnTo>
                  <a:pt x="78123" y="377632"/>
                </a:lnTo>
                <a:lnTo>
                  <a:pt x="45151" y="418769"/>
                </a:lnTo>
                <a:lnTo>
                  <a:pt x="23429" y="463961"/>
                </a:lnTo>
                <a:lnTo>
                  <a:pt x="11354" y="501097"/>
                </a:lnTo>
                <a:lnTo>
                  <a:pt x="0" y="633802"/>
                </a:lnTo>
                <a:lnTo>
                  <a:pt x="5277" y="639875"/>
                </a:lnTo>
                <a:lnTo>
                  <a:pt x="12219" y="640326"/>
                </a:lnTo>
                <a:lnTo>
                  <a:pt x="13025" y="640357"/>
                </a:lnTo>
                <a:lnTo>
                  <a:pt x="19622" y="640357"/>
                </a:lnTo>
                <a:lnTo>
                  <a:pt x="25151" y="635142"/>
                </a:lnTo>
                <a:lnTo>
                  <a:pt x="32197" y="522235"/>
                </a:lnTo>
                <a:lnTo>
                  <a:pt x="36614" y="504521"/>
                </a:lnTo>
                <a:lnTo>
                  <a:pt x="47848" y="470947"/>
                </a:lnTo>
                <a:lnTo>
                  <a:pt x="66905" y="431662"/>
                </a:lnTo>
                <a:lnTo>
                  <a:pt x="94792" y="396815"/>
                </a:lnTo>
                <a:lnTo>
                  <a:pt x="126554" y="354464"/>
                </a:lnTo>
                <a:lnTo>
                  <a:pt x="143619" y="306408"/>
                </a:lnTo>
                <a:lnTo>
                  <a:pt x="149755" y="262598"/>
                </a:lnTo>
                <a:lnTo>
                  <a:pt x="148728" y="232987"/>
                </a:lnTo>
                <a:lnTo>
                  <a:pt x="148267" y="230359"/>
                </a:lnTo>
                <a:lnTo>
                  <a:pt x="147304" y="224296"/>
                </a:lnTo>
                <a:lnTo>
                  <a:pt x="143539" y="202400"/>
                </a:lnTo>
                <a:lnTo>
                  <a:pt x="136934" y="174179"/>
                </a:lnTo>
                <a:lnTo>
                  <a:pt x="125642" y="139622"/>
                </a:lnTo>
                <a:lnTo>
                  <a:pt x="107818" y="98719"/>
                </a:lnTo>
                <a:lnTo>
                  <a:pt x="102571" y="85983"/>
                </a:lnTo>
                <a:lnTo>
                  <a:pt x="99775" y="74048"/>
                </a:lnTo>
                <a:lnTo>
                  <a:pt x="99435" y="62960"/>
                </a:lnTo>
                <a:lnTo>
                  <a:pt x="101557" y="52762"/>
                </a:lnTo>
                <a:lnTo>
                  <a:pt x="131587" y="23308"/>
                </a:lnTo>
                <a:lnTo>
                  <a:pt x="134404" y="15769"/>
                </a:lnTo>
                <a:lnTo>
                  <a:pt x="128708" y="2900"/>
                </a:lnTo>
                <a:lnTo>
                  <a:pt x="121273" y="0"/>
                </a:lnTo>
                <a:close/>
              </a:path>
            </a:pathLst>
          </a:custGeom>
          <a:solidFill>
            <a:srgbClr val="2D2D2D"/>
          </a:solidFill>
        </p:spPr>
        <p:txBody>
          <a:bodyPr wrap="square" lIns="0" tIns="0" rIns="0" bIns="0" rtlCol="0"/>
          <a:lstStyle/>
          <a:p>
            <a:endParaRPr/>
          </a:p>
        </p:txBody>
      </p:sp>
      <p:sp>
        <p:nvSpPr>
          <p:cNvPr id="33" name="object 33"/>
          <p:cNvSpPr/>
          <p:nvPr/>
        </p:nvSpPr>
        <p:spPr>
          <a:xfrm>
            <a:off x="19022793" y="7053586"/>
            <a:ext cx="361315" cy="511809"/>
          </a:xfrm>
          <a:custGeom>
            <a:avLst/>
            <a:gdLst/>
            <a:ahLst/>
            <a:cxnLst/>
            <a:rect l="l" t="t" r="r" b="b"/>
            <a:pathLst>
              <a:path w="361315" h="511809">
                <a:moveTo>
                  <a:pt x="338701" y="0"/>
                </a:moveTo>
                <a:lnTo>
                  <a:pt x="251663" y="9311"/>
                </a:lnTo>
                <a:lnTo>
                  <a:pt x="183445" y="22164"/>
                </a:lnTo>
                <a:lnTo>
                  <a:pt x="119043" y="42532"/>
                </a:lnTo>
                <a:lnTo>
                  <a:pt x="68822" y="69076"/>
                </a:lnTo>
                <a:lnTo>
                  <a:pt x="33012" y="95257"/>
                </a:lnTo>
                <a:lnTo>
                  <a:pt x="3350" y="124572"/>
                </a:lnTo>
                <a:lnTo>
                  <a:pt x="0" y="131880"/>
                </a:lnTo>
                <a:lnTo>
                  <a:pt x="1032" y="135838"/>
                </a:lnTo>
                <a:lnTo>
                  <a:pt x="16787" y="184807"/>
                </a:lnTo>
                <a:lnTo>
                  <a:pt x="41757" y="219254"/>
                </a:lnTo>
                <a:lnTo>
                  <a:pt x="72343" y="221613"/>
                </a:lnTo>
                <a:lnTo>
                  <a:pt x="100490" y="224393"/>
                </a:lnTo>
                <a:lnTo>
                  <a:pt x="125599" y="228433"/>
                </a:lnTo>
                <a:lnTo>
                  <a:pt x="139943" y="233249"/>
                </a:lnTo>
                <a:lnTo>
                  <a:pt x="146289" y="237877"/>
                </a:lnTo>
                <a:lnTo>
                  <a:pt x="155274" y="241829"/>
                </a:lnTo>
                <a:lnTo>
                  <a:pt x="167197" y="245613"/>
                </a:lnTo>
                <a:lnTo>
                  <a:pt x="197665" y="253895"/>
                </a:lnTo>
                <a:lnTo>
                  <a:pt x="214586" y="259188"/>
                </a:lnTo>
                <a:lnTo>
                  <a:pt x="229074" y="265255"/>
                </a:lnTo>
                <a:lnTo>
                  <a:pt x="237081" y="271729"/>
                </a:lnTo>
                <a:lnTo>
                  <a:pt x="240317" y="277907"/>
                </a:lnTo>
                <a:lnTo>
                  <a:pt x="250076" y="293310"/>
                </a:lnTo>
                <a:lnTo>
                  <a:pt x="261203" y="311239"/>
                </a:lnTo>
                <a:lnTo>
                  <a:pt x="271983" y="330835"/>
                </a:lnTo>
                <a:lnTo>
                  <a:pt x="280129" y="350686"/>
                </a:lnTo>
                <a:lnTo>
                  <a:pt x="283352" y="369381"/>
                </a:lnTo>
                <a:lnTo>
                  <a:pt x="290787" y="405407"/>
                </a:lnTo>
                <a:lnTo>
                  <a:pt x="307546" y="447808"/>
                </a:lnTo>
                <a:lnTo>
                  <a:pt x="325313" y="484814"/>
                </a:lnTo>
                <a:lnTo>
                  <a:pt x="342356" y="511220"/>
                </a:lnTo>
                <a:lnTo>
                  <a:pt x="348848" y="511220"/>
                </a:lnTo>
                <a:lnTo>
                  <a:pt x="350952" y="510717"/>
                </a:lnTo>
                <a:lnTo>
                  <a:pt x="358973" y="506173"/>
                </a:lnTo>
                <a:lnTo>
                  <a:pt x="361161" y="498382"/>
                </a:lnTo>
                <a:lnTo>
                  <a:pt x="357769" y="492215"/>
                </a:lnTo>
                <a:lnTo>
                  <a:pt x="344300" y="466293"/>
                </a:lnTo>
                <a:lnTo>
                  <a:pt x="328021" y="431591"/>
                </a:lnTo>
                <a:lnTo>
                  <a:pt x="314310" y="396493"/>
                </a:lnTo>
                <a:lnTo>
                  <a:pt x="308545" y="369381"/>
                </a:lnTo>
                <a:lnTo>
                  <a:pt x="304932" y="345727"/>
                </a:lnTo>
                <a:lnTo>
                  <a:pt x="295805" y="322096"/>
                </a:lnTo>
                <a:lnTo>
                  <a:pt x="283728" y="299629"/>
                </a:lnTo>
                <a:lnTo>
                  <a:pt x="271269" y="279467"/>
                </a:lnTo>
                <a:lnTo>
                  <a:pt x="266326" y="271688"/>
                </a:lnTo>
                <a:lnTo>
                  <a:pt x="262075" y="264944"/>
                </a:lnTo>
                <a:lnTo>
                  <a:pt x="231595" y="238325"/>
                </a:lnTo>
                <a:lnTo>
                  <a:pt x="179348" y="222486"/>
                </a:lnTo>
                <a:lnTo>
                  <a:pt x="169983" y="219821"/>
                </a:lnTo>
                <a:lnTo>
                  <a:pt x="162201" y="217245"/>
                </a:lnTo>
                <a:lnTo>
                  <a:pt x="157607" y="215019"/>
                </a:lnTo>
                <a:lnTo>
                  <a:pt x="135749" y="204817"/>
                </a:lnTo>
                <a:lnTo>
                  <a:pt x="103135" y="198823"/>
                </a:lnTo>
                <a:lnTo>
                  <a:pt x="71114" y="195936"/>
                </a:lnTo>
                <a:lnTo>
                  <a:pt x="51035" y="195051"/>
                </a:lnTo>
                <a:lnTo>
                  <a:pt x="45892" y="187216"/>
                </a:lnTo>
                <a:lnTo>
                  <a:pt x="39725" y="173565"/>
                </a:lnTo>
                <a:lnTo>
                  <a:pt x="33234" y="155854"/>
                </a:lnTo>
                <a:lnTo>
                  <a:pt x="27119" y="135838"/>
                </a:lnTo>
                <a:lnTo>
                  <a:pt x="39656" y="123311"/>
                </a:lnTo>
                <a:lnTo>
                  <a:pt x="90453" y="85696"/>
                </a:lnTo>
                <a:lnTo>
                  <a:pt x="128917" y="66060"/>
                </a:lnTo>
                <a:lnTo>
                  <a:pt x="190946" y="46695"/>
                </a:lnTo>
                <a:lnTo>
                  <a:pt x="257506" y="34386"/>
                </a:lnTo>
                <a:lnTo>
                  <a:pt x="310851" y="27888"/>
                </a:lnTo>
                <a:lnTo>
                  <a:pt x="340188" y="25486"/>
                </a:lnTo>
                <a:lnTo>
                  <a:pt x="345444" y="19402"/>
                </a:lnTo>
                <a:lnTo>
                  <a:pt x="344544" y="5308"/>
                </a:lnTo>
                <a:lnTo>
                  <a:pt x="338701" y="0"/>
                </a:lnTo>
                <a:close/>
              </a:path>
            </a:pathLst>
          </a:custGeom>
          <a:solidFill>
            <a:srgbClr val="2D2D2D"/>
          </a:solidFill>
        </p:spPr>
        <p:txBody>
          <a:bodyPr wrap="square" lIns="0" tIns="0" rIns="0" bIns="0" rtlCol="0"/>
          <a:lstStyle/>
          <a:p>
            <a:endParaRPr/>
          </a:p>
        </p:txBody>
      </p:sp>
      <p:sp>
        <p:nvSpPr>
          <p:cNvPr id="34" name="object 34"/>
          <p:cNvSpPr/>
          <p:nvPr/>
        </p:nvSpPr>
        <p:spPr>
          <a:xfrm>
            <a:off x="18958888" y="7341223"/>
            <a:ext cx="290195" cy="394335"/>
          </a:xfrm>
          <a:custGeom>
            <a:avLst/>
            <a:gdLst/>
            <a:ahLst/>
            <a:cxnLst/>
            <a:rect l="l" t="t" r="r" b="b"/>
            <a:pathLst>
              <a:path w="290194" h="394334">
                <a:moveTo>
                  <a:pt x="209338" y="0"/>
                </a:moveTo>
                <a:lnTo>
                  <a:pt x="195682" y="537"/>
                </a:lnTo>
                <a:lnTo>
                  <a:pt x="186784" y="2011"/>
                </a:lnTo>
                <a:lnTo>
                  <a:pt x="96483" y="2011"/>
                </a:lnTo>
                <a:lnTo>
                  <a:pt x="26569" y="60512"/>
                </a:lnTo>
                <a:lnTo>
                  <a:pt x="7742" y="94135"/>
                </a:lnTo>
                <a:lnTo>
                  <a:pt x="0" y="121034"/>
                </a:lnTo>
                <a:lnTo>
                  <a:pt x="1857" y="148719"/>
                </a:lnTo>
                <a:lnTo>
                  <a:pt x="17363" y="193740"/>
                </a:lnTo>
                <a:lnTo>
                  <a:pt x="38847" y="242975"/>
                </a:lnTo>
                <a:lnTo>
                  <a:pt x="48034" y="253511"/>
                </a:lnTo>
                <a:lnTo>
                  <a:pt x="54908" y="264813"/>
                </a:lnTo>
                <a:lnTo>
                  <a:pt x="64714" y="286276"/>
                </a:lnTo>
                <a:lnTo>
                  <a:pt x="75887" y="313749"/>
                </a:lnTo>
                <a:lnTo>
                  <a:pt x="86860" y="343079"/>
                </a:lnTo>
                <a:lnTo>
                  <a:pt x="86860" y="388282"/>
                </a:lnTo>
                <a:lnTo>
                  <a:pt x="92493" y="394010"/>
                </a:lnTo>
                <a:lnTo>
                  <a:pt x="106409" y="394010"/>
                </a:lnTo>
                <a:lnTo>
                  <a:pt x="112053" y="388282"/>
                </a:lnTo>
                <a:lnTo>
                  <a:pt x="112020" y="339174"/>
                </a:lnTo>
                <a:lnTo>
                  <a:pt x="86088" y="271856"/>
                </a:lnTo>
                <a:lnTo>
                  <a:pt x="62850" y="232884"/>
                </a:lnTo>
                <a:lnTo>
                  <a:pt x="54523" y="218718"/>
                </a:lnTo>
                <a:lnTo>
                  <a:pt x="44266" y="193598"/>
                </a:lnTo>
                <a:lnTo>
                  <a:pt x="34431" y="166251"/>
                </a:lnTo>
                <a:lnTo>
                  <a:pt x="25689" y="140457"/>
                </a:lnTo>
                <a:lnTo>
                  <a:pt x="24950" y="124519"/>
                </a:lnTo>
                <a:lnTo>
                  <a:pt x="30004" y="106738"/>
                </a:lnTo>
                <a:lnTo>
                  <a:pt x="37691" y="90281"/>
                </a:lnTo>
                <a:lnTo>
                  <a:pt x="44851" y="78313"/>
                </a:lnTo>
                <a:lnTo>
                  <a:pt x="104064" y="27581"/>
                </a:lnTo>
                <a:lnTo>
                  <a:pt x="189223" y="27581"/>
                </a:lnTo>
                <a:lnTo>
                  <a:pt x="190260" y="27445"/>
                </a:lnTo>
                <a:lnTo>
                  <a:pt x="191244" y="27215"/>
                </a:lnTo>
                <a:lnTo>
                  <a:pt x="197658" y="26087"/>
                </a:lnTo>
                <a:lnTo>
                  <a:pt x="206745" y="25552"/>
                </a:lnTo>
                <a:lnTo>
                  <a:pt x="251299" y="25552"/>
                </a:lnTo>
                <a:lnTo>
                  <a:pt x="250229" y="22617"/>
                </a:lnTo>
                <a:lnTo>
                  <a:pt x="245298" y="15229"/>
                </a:lnTo>
                <a:lnTo>
                  <a:pt x="239965" y="10074"/>
                </a:lnTo>
                <a:lnTo>
                  <a:pt x="225012" y="2484"/>
                </a:lnTo>
                <a:lnTo>
                  <a:pt x="209338" y="0"/>
                </a:lnTo>
                <a:close/>
              </a:path>
              <a:path w="290194" h="394334">
                <a:moveTo>
                  <a:pt x="251299" y="25552"/>
                </a:moveTo>
                <a:lnTo>
                  <a:pt x="206745" y="25552"/>
                </a:lnTo>
                <a:lnTo>
                  <a:pt x="216396" y="26608"/>
                </a:lnTo>
                <a:lnTo>
                  <a:pt x="224500" y="30251"/>
                </a:lnTo>
                <a:lnTo>
                  <a:pt x="230070" y="34701"/>
                </a:lnTo>
                <a:lnTo>
                  <a:pt x="230070" y="45392"/>
                </a:lnTo>
                <a:lnTo>
                  <a:pt x="231476" y="67642"/>
                </a:lnTo>
                <a:lnTo>
                  <a:pt x="235028" y="91883"/>
                </a:lnTo>
                <a:lnTo>
                  <a:pt x="239727" y="116171"/>
                </a:lnTo>
                <a:lnTo>
                  <a:pt x="244573" y="138562"/>
                </a:lnTo>
                <a:lnTo>
                  <a:pt x="246166" y="145780"/>
                </a:lnTo>
                <a:lnTo>
                  <a:pt x="247785" y="153309"/>
                </a:lnTo>
                <a:lnTo>
                  <a:pt x="248999" y="159241"/>
                </a:lnTo>
                <a:lnTo>
                  <a:pt x="249944" y="164457"/>
                </a:lnTo>
                <a:lnTo>
                  <a:pt x="241945" y="172133"/>
                </a:lnTo>
                <a:lnTo>
                  <a:pt x="234282" y="184240"/>
                </a:lnTo>
                <a:lnTo>
                  <a:pt x="230675" y="201237"/>
                </a:lnTo>
                <a:lnTo>
                  <a:pt x="234845" y="223586"/>
                </a:lnTo>
                <a:lnTo>
                  <a:pt x="244216" y="254626"/>
                </a:lnTo>
                <a:lnTo>
                  <a:pt x="253676" y="292708"/>
                </a:lnTo>
                <a:lnTo>
                  <a:pt x="261021" y="325126"/>
                </a:lnTo>
                <a:lnTo>
                  <a:pt x="264088" y="339362"/>
                </a:lnTo>
                <a:lnTo>
                  <a:pt x="265493" y="346085"/>
                </a:lnTo>
                <a:lnTo>
                  <a:pt x="272205" y="350482"/>
                </a:lnTo>
                <a:lnTo>
                  <a:pt x="285786" y="347561"/>
                </a:lnTo>
                <a:lnTo>
                  <a:pt x="290131" y="340765"/>
                </a:lnTo>
                <a:lnTo>
                  <a:pt x="288686" y="333865"/>
                </a:lnTo>
                <a:lnTo>
                  <a:pt x="285351" y="318362"/>
                </a:lnTo>
                <a:lnTo>
                  <a:pt x="277829" y="285225"/>
                </a:lnTo>
                <a:lnTo>
                  <a:pt x="268173" y="246595"/>
                </a:lnTo>
                <a:lnTo>
                  <a:pt x="258436" y="214612"/>
                </a:lnTo>
                <a:lnTo>
                  <a:pt x="255920" y="203122"/>
                </a:lnTo>
                <a:lnTo>
                  <a:pt x="257390" y="194589"/>
                </a:lnTo>
                <a:lnTo>
                  <a:pt x="261698" y="188125"/>
                </a:lnTo>
                <a:lnTo>
                  <a:pt x="267692" y="182843"/>
                </a:lnTo>
                <a:lnTo>
                  <a:pt x="269357" y="181555"/>
                </a:lnTo>
                <a:lnTo>
                  <a:pt x="270656" y="180477"/>
                </a:lnTo>
                <a:lnTo>
                  <a:pt x="271462" y="179650"/>
                </a:lnTo>
                <a:lnTo>
                  <a:pt x="274893" y="174220"/>
                </a:lnTo>
                <a:lnTo>
                  <a:pt x="275513" y="166251"/>
                </a:lnTo>
                <a:lnTo>
                  <a:pt x="273531" y="153309"/>
                </a:lnTo>
                <a:lnTo>
                  <a:pt x="269158" y="132960"/>
                </a:lnTo>
                <a:lnTo>
                  <a:pt x="264513" y="111541"/>
                </a:lnTo>
                <a:lnTo>
                  <a:pt x="260012" y="88461"/>
                </a:lnTo>
                <a:lnTo>
                  <a:pt x="256610" y="65739"/>
                </a:lnTo>
                <a:lnTo>
                  <a:pt x="255263" y="45392"/>
                </a:lnTo>
                <a:lnTo>
                  <a:pt x="253854" y="32563"/>
                </a:lnTo>
                <a:lnTo>
                  <a:pt x="251299" y="25552"/>
                </a:lnTo>
                <a:close/>
              </a:path>
            </a:pathLst>
          </a:custGeom>
          <a:solidFill>
            <a:srgbClr val="2D2D2D"/>
          </a:solidFill>
        </p:spPr>
        <p:txBody>
          <a:bodyPr wrap="square" lIns="0" tIns="0" rIns="0" bIns="0" rtlCol="0"/>
          <a:lstStyle/>
          <a:p>
            <a:endParaRPr/>
          </a:p>
        </p:txBody>
      </p:sp>
      <p:sp>
        <p:nvSpPr>
          <p:cNvPr id="35" name="object 35"/>
          <p:cNvSpPr/>
          <p:nvPr/>
        </p:nvSpPr>
        <p:spPr>
          <a:xfrm>
            <a:off x="18875270" y="6919507"/>
            <a:ext cx="398780" cy="113664"/>
          </a:xfrm>
          <a:custGeom>
            <a:avLst/>
            <a:gdLst/>
            <a:ahLst/>
            <a:cxnLst/>
            <a:rect l="l" t="t" r="r" b="b"/>
            <a:pathLst>
              <a:path w="398780" h="113664">
                <a:moveTo>
                  <a:pt x="246817" y="108908"/>
                </a:moveTo>
                <a:lnTo>
                  <a:pt x="167025" y="108908"/>
                </a:lnTo>
                <a:lnTo>
                  <a:pt x="196530" y="108978"/>
                </a:lnTo>
                <a:lnTo>
                  <a:pt x="218098" y="111766"/>
                </a:lnTo>
                <a:lnTo>
                  <a:pt x="221040" y="112635"/>
                </a:lnTo>
                <a:lnTo>
                  <a:pt x="224202" y="113043"/>
                </a:lnTo>
                <a:lnTo>
                  <a:pt x="227542" y="113043"/>
                </a:lnTo>
                <a:lnTo>
                  <a:pt x="246817" y="108908"/>
                </a:lnTo>
                <a:close/>
              </a:path>
              <a:path w="398780" h="113664">
                <a:moveTo>
                  <a:pt x="16931" y="0"/>
                </a:moveTo>
                <a:lnTo>
                  <a:pt x="8963" y="649"/>
                </a:lnTo>
                <a:lnTo>
                  <a:pt x="0" y="11444"/>
                </a:lnTo>
                <a:lnTo>
                  <a:pt x="659" y="19528"/>
                </a:lnTo>
                <a:lnTo>
                  <a:pt x="107776" y="111504"/>
                </a:lnTo>
                <a:lnTo>
                  <a:pt x="111127" y="112624"/>
                </a:lnTo>
                <a:lnTo>
                  <a:pt x="114530" y="112216"/>
                </a:lnTo>
                <a:lnTo>
                  <a:pt x="137163" y="110380"/>
                </a:lnTo>
                <a:lnTo>
                  <a:pt x="167025" y="108908"/>
                </a:lnTo>
                <a:lnTo>
                  <a:pt x="246817" y="108908"/>
                </a:lnTo>
                <a:lnTo>
                  <a:pt x="251496" y="107905"/>
                </a:lnTo>
                <a:lnTo>
                  <a:pt x="276882" y="95527"/>
                </a:lnTo>
                <a:lnTo>
                  <a:pt x="289678" y="87232"/>
                </a:lnTo>
                <a:lnTo>
                  <a:pt x="225249" y="87232"/>
                </a:lnTo>
                <a:lnTo>
                  <a:pt x="218570" y="86259"/>
                </a:lnTo>
                <a:lnTo>
                  <a:pt x="117410" y="86259"/>
                </a:lnTo>
                <a:lnTo>
                  <a:pt x="16931" y="0"/>
                </a:lnTo>
                <a:close/>
              </a:path>
              <a:path w="398780" h="113664">
                <a:moveTo>
                  <a:pt x="310932" y="41328"/>
                </a:moveTo>
                <a:lnTo>
                  <a:pt x="307906" y="42396"/>
                </a:lnTo>
                <a:lnTo>
                  <a:pt x="305529" y="44354"/>
                </a:lnTo>
                <a:lnTo>
                  <a:pt x="282531" y="61566"/>
                </a:lnTo>
                <a:lnTo>
                  <a:pt x="259162" y="76069"/>
                </a:lnTo>
                <a:lnTo>
                  <a:pt x="238906" y="85435"/>
                </a:lnTo>
                <a:lnTo>
                  <a:pt x="225249" y="87232"/>
                </a:lnTo>
                <a:lnTo>
                  <a:pt x="289678" y="87232"/>
                </a:lnTo>
                <a:lnTo>
                  <a:pt x="300119" y="80465"/>
                </a:lnTo>
                <a:lnTo>
                  <a:pt x="317623" y="67275"/>
                </a:lnTo>
                <a:lnTo>
                  <a:pt x="395017" y="67275"/>
                </a:lnTo>
                <a:lnTo>
                  <a:pt x="397631" y="64909"/>
                </a:lnTo>
                <a:lnTo>
                  <a:pt x="398197" y="50794"/>
                </a:lnTo>
                <a:lnTo>
                  <a:pt x="392804" y="44846"/>
                </a:lnTo>
                <a:lnTo>
                  <a:pt x="313969" y="41517"/>
                </a:lnTo>
                <a:lnTo>
                  <a:pt x="310932" y="41328"/>
                </a:lnTo>
                <a:close/>
              </a:path>
              <a:path w="398780" h="113664">
                <a:moveTo>
                  <a:pt x="169315" y="83235"/>
                </a:moveTo>
                <a:lnTo>
                  <a:pt x="139085" y="84594"/>
                </a:lnTo>
                <a:lnTo>
                  <a:pt x="117410" y="86259"/>
                </a:lnTo>
                <a:lnTo>
                  <a:pt x="218570" y="86259"/>
                </a:lnTo>
                <a:lnTo>
                  <a:pt x="200552" y="83632"/>
                </a:lnTo>
                <a:lnTo>
                  <a:pt x="169315" y="83235"/>
                </a:lnTo>
                <a:close/>
              </a:path>
              <a:path w="398780" h="113664">
                <a:moveTo>
                  <a:pt x="395017" y="67275"/>
                </a:moveTo>
                <a:lnTo>
                  <a:pt x="317623" y="67275"/>
                </a:lnTo>
                <a:lnTo>
                  <a:pt x="384815" y="70102"/>
                </a:lnTo>
                <a:lnTo>
                  <a:pt x="391778" y="70207"/>
                </a:lnTo>
                <a:lnTo>
                  <a:pt x="395017" y="67275"/>
                </a:lnTo>
                <a:close/>
              </a:path>
            </a:pathLst>
          </a:custGeom>
          <a:solidFill>
            <a:srgbClr val="2D2D2D"/>
          </a:solidFill>
        </p:spPr>
        <p:txBody>
          <a:bodyPr wrap="square" lIns="0" tIns="0" rIns="0" bIns="0" rtlCol="0"/>
          <a:lstStyle/>
          <a:p>
            <a:endParaRPr/>
          </a:p>
        </p:txBody>
      </p:sp>
      <p:sp>
        <p:nvSpPr>
          <p:cNvPr id="36" name="object 36"/>
          <p:cNvSpPr/>
          <p:nvPr/>
        </p:nvSpPr>
        <p:spPr>
          <a:xfrm>
            <a:off x="8442919" y="7013326"/>
            <a:ext cx="868044" cy="718820"/>
          </a:xfrm>
          <a:custGeom>
            <a:avLst/>
            <a:gdLst/>
            <a:ahLst/>
            <a:cxnLst/>
            <a:rect l="l" t="t" r="r" b="b"/>
            <a:pathLst>
              <a:path w="868045" h="718820">
                <a:moveTo>
                  <a:pt x="757683" y="0"/>
                </a:moveTo>
                <a:lnTo>
                  <a:pt x="110132" y="0"/>
                </a:lnTo>
                <a:lnTo>
                  <a:pt x="67307" y="8669"/>
                </a:lnTo>
                <a:lnTo>
                  <a:pt x="32296" y="32296"/>
                </a:lnTo>
                <a:lnTo>
                  <a:pt x="8669" y="67307"/>
                </a:lnTo>
                <a:lnTo>
                  <a:pt x="0" y="110132"/>
                </a:lnTo>
                <a:lnTo>
                  <a:pt x="0" y="710020"/>
                </a:lnTo>
                <a:lnTo>
                  <a:pt x="3350" y="715046"/>
                </a:lnTo>
                <a:lnTo>
                  <a:pt x="10198" y="717883"/>
                </a:lnTo>
                <a:lnTo>
                  <a:pt x="11989" y="718218"/>
                </a:lnTo>
                <a:lnTo>
                  <a:pt x="17339" y="718218"/>
                </a:lnTo>
                <a:lnTo>
                  <a:pt x="20858" y="716826"/>
                </a:lnTo>
                <a:lnTo>
                  <a:pt x="66458" y="671225"/>
                </a:lnTo>
                <a:lnTo>
                  <a:pt x="27517" y="671225"/>
                </a:lnTo>
                <a:lnTo>
                  <a:pt x="27517" y="110132"/>
                </a:lnTo>
                <a:lnTo>
                  <a:pt x="34019" y="78016"/>
                </a:lnTo>
                <a:lnTo>
                  <a:pt x="51740" y="51758"/>
                </a:lnTo>
                <a:lnTo>
                  <a:pt x="78004" y="34040"/>
                </a:lnTo>
                <a:lnTo>
                  <a:pt x="110132" y="27538"/>
                </a:lnTo>
                <a:lnTo>
                  <a:pt x="828470" y="27538"/>
                </a:lnTo>
                <a:lnTo>
                  <a:pt x="800508" y="8669"/>
                </a:lnTo>
                <a:lnTo>
                  <a:pt x="757683" y="0"/>
                </a:lnTo>
                <a:close/>
              </a:path>
              <a:path w="868045" h="718820">
                <a:moveTo>
                  <a:pt x="828470" y="27538"/>
                </a:moveTo>
                <a:lnTo>
                  <a:pt x="757683" y="27538"/>
                </a:lnTo>
                <a:lnTo>
                  <a:pt x="789800" y="34040"/>
                </a:lnTo>
                <a:lnTo>
                  <a:pt x="816057" y="51758"/>
                </a:lnTo>
                <a:lnTo>
                  <a:pt x="833776" y="78016"/>
                </a:lnTo>
                <a:lnTo>
                  <a:pt x="840278" y="110132"/>
                </a:lnTo>
                <a:lnTo>
                  <a:pt x="840278" y="467818"/>
                </a:lnTo>
                <a:lnTo>
                  <a:pt x="833776" y="499940"/>
                </a:lnTo>
                <a:lnTo>
                  <a:pt x="816057" y="526201"/>
                </a:lnTo>
                <a:lnTo>
                  <a:pt x="789800" y="543921"/>
                </a:lnTo>
                <a:lnTo>
                  <a:pt x="757683" y="550423"/>
                </a:lnTo>
                <a:lnTo>
                  <a:pt x="150382" y="550423"/>
                </a:lnTo>
                <a:lnTo>
                  <a:pt x="146875" y="551868"/>
                </a:lnTo>
                <a:lnTo>
                  <a:pt x="27517" y="671225"/>
                </a:lnTo>
                <a:lnTo>
                  <a:pt x="66458" y="671225"/>
                </a:lnTo>
                <a:lnTo>
                  <a:pt x="159743" y="577940"/>
                </a:lnTo>
                <a:lnTo>
                  <a:pt x="757683" y="577940"/>
                </a:lnTo>
                <a:lnTo>
                  <a:pt x="800508" y="569272"/>
                </a:lnTo>
                <a:lnTo>
                  <a:pt x="835520" y="545649"/>
                </a:lnTo>
                <a:lnTo>
                  <a:pt x="859147" y="510641"/>
                </a:lnTo>
                <a:lnTo>
                  <a:pt x="867816" y="467818"/>
                </a:lnTo>
                <a:lnTo>
                  <a:pt x="867816" y="110132"/>
                </a:lnTo>
                <a:lnTo>
                  <a:pt x="859147" y="67307"/>
                </a:lnTo>
                <a:lnTo>
                  <a:pt x="835520" y="32296"/>
                </a:lnTo>
                <a:lnTo>
                  <a:pt x="828470" y="27538"/>
                </a:lnTo>
                <a:close/>
              </a:path>
            </a:pathLst>
          </a:custGeom>
          <a:solidFill>
            <a:srgbClr val="2D2D2D"/>
          </a:solidFill>
        </p:spPr>
        <p:txBody>
          <a:bodyPr wrap="square" lIns="0" tIns="0" rIns="0" bIns="0" rtlCol="0"/>
          <a:lstStyle/>
          <a:p>
            <a:endParaRPr/>
          </a:p>
        </p:txBody>
      </p:sp>
      <p:sp>
        <p:nvSpPr>
          <p:cNvPr id="37" name="object 37"/>
          <p:cNvSpPr/>
          <p:nvPr/>
        </p:nvSpPr>
        <p:spPr>
          <a:xfrm>
            <a:off x="8633928" y="7242381"/>
            <a:ext cx="490220" cy="0"/>
          </a:xfrm>
          <a:custGeom>
            <a:avLst/>
            <a:gdLst/>
            <a:ahLst/>
            <a:cxnLst/>
            <a:rect l="l" t="t" r="r" b="b"/>
            <a:pathLst>
              <a:path w="490220">
                <a:moveTo>
                  <a:pt x="0" y="0"/>
                </a:moveTo>
                <a:lnTo>
                  <a:pt x="489775" y="0"/>
                </a:lnTo>
              </a:path>
            </a:pathLst>
          </a:custGeom>
          <a:ln w="27538">
            <a:solidFill>
              <a:srgbClr val="2D2D2D"/>
            </a:solidFill>
          </a:ln>
        </p:spPr>
        <p:txBody>
          <a:bodyPr wrap="square" lIns="0" tIns="0" rIns="0" bIns="0" rtlCol="0"/>
          <a:lstStyle/>
          <a:p>
            <a:endParaRPr/>
          </a:p>
        </p:txBody>
      </p:sp>
      <p:sp>
        <p:nvSpPr>
          <p:cNvPr id="38" name="object 38"/>
          <p:cNvSpPr/>
          <p:nvPr/>
        </p:nvSpPr>
        <p:spPr>
          <a:xfrm>
            <a:off x="8633925" y="7381753"/>
            <a:ext cx="335280" cy="0"/>
          </a:xfrm>
          <a:custGeom>
            <a:avLst/>
            <a:gdLst/>
            <a:ahLst/>
            <a:cxnLst/>
            <a:rect l="l" t="t" r="r" b="b"/>
            <a:pathLst>
              <a:path w="335279">
                <a:moveTo>
                  <a:pt x="0" y="0"/>
                </a:moveTo>
                <a:lnTo>
                  <a:pt x="334890" y="0"/>
                </a:lnTo>
              </a:path>
            </a:pathLst>
          </a:custGeom>
          <a:ln w="27538">
            <a:solidFill>
              <a:srgbClr val="2D2D2D"/>
            </a:solidFill>
          </a:ln>
        </p:spPr>
        <p:txBody>
          <a:bodyPr wrap="square" lIns="0" tIns="0" rIns="0" bIns="0" rtlCol="0"/>
          <a:lstStyle/>
          <a:p>
            <a:endParaRPr/>
          </a:p>
        </p:txBody>
      </p:sp>
      <p:sp>
        <p:nvSpPr>
          <p:cNvPr id="39" name="object 39"/>
          <p:cNvSpPr/>
          <p:nvPr/>
        </p:nvSpPr>
        <p:spPr>
          <a:xfrm>
            <a:off x="10995525" y="9550578"/>
            <a:ext cx="474345" cy="443865"/>
          </a:xfrm>
          <a:custGeom>
            <a:avLst/>
            <a:gdLst/>
            <a:ahLst/>
            <a:cxnLst/>
            <a:rect l="l" t="t" r="r" b="b"/>
            <a:pathLst>
              <a:path w="474345" h="443865">
                <a:moveTo>
                  <a:pt x="236853" y="0"/>
                </a:moveTo>
                <a:lnTo>
                  <a:pt x="190264" y="4257"/>
                </a:lnTo>
                <a:lnTo>
                  <a:pt x="146124" y="16765"/>
                </a:lnTo>
                <a:lnTo>
                  <a:pt x="105458" y="37128"/>
                </a:lnTo>
                <a:lnTo>
                  <a:pt x="69288" y="64950"/>
                </a:lnTo>
                <a:lnTo>
                  <a:pt x="38974" y="99705"/>
                </a:lnTo>
                <a:lnTo>
                  <a:pt x="17321" y="138272"/>
                </a:lnTo>
                <a:lnTo>
                  <a:pt x="4330" y="179380"/>
                </a:lnTo>
                <a:lnTo>
                  <a:pt x="0" y="221762"/>
                </a:lnTo>
                <a:lnTo>
                  <a:pt x="4330" y="264140"/>
                </a:lnTo>
                <a:lnTo>
                  <a:pt x="17321" y="305251"/>
                </a:lnTo>
                <a:lnTo>
                  <a:pt x="38974" y="343823"/>
                </a:lnTo>
                <a:lnTo>
                  <a:pt x="69288" y="378585"/>
                </a:lnTo>
                <a:lnTo>
                  <a:pt x="106425" y="406950"/>
                </a:lnTo>
                <a:lnTo>
                  <a:pt x="147636" y="427212"/>
                </a:lnTo>
                <a:lnTo>
                  <a:pt x="191564" y="439368"/>
                </a:lnTo>
                <a:lnTo>
                  <a:pt x="236853" y="443421"/>
                </a:lnTo>
                <a:lnTo>
                  <a:pt x="282138" y="439368"/>
                </a:lnTo>
                <a:lnTo>
                  <a:pt x="326067" y="427212"/>
                </a:lnTo>
                <a:lnTo>
                  <a:pt x="353153" y="413895"/>
                </a:lnTo>
                <a:lnTo>
                  <a:pt x="214211" y="413895"/>
                </a:lnTo>
                <a:lnTo>
                  <a:pt x="169811" y="404661"/>
                </a:lnTo>
                <a:lnTo>
                  <a:pt x="128062" y="386193"/>
                </a:lnTo>
                <a:lnTo>
                  <a:pt x="90732" y="358491"/>
                </a:lnTo>
                <a:lnTo>
                  <a:pt x="61141" y="323558"/>
                </a:lnTo>
                <a:lnTo>
                  <a:pt x="41414" y="284491"/>
                </a:lnTo>
                <a:lnTo>
                  <a:pt x="31551" y="242944"/>
                </a:lnTo>
                <a:lnTo>
                  <a:pt x="31551" y="200570"/>
                </a:lnTo>
                <a:lnTo>
                  <a:pt x="41414" y="159023"/>
                </a:lnTo>
                <a:lnTo>
                  <a:pt x="61141" y="119956"/>
                </a:lnTo>
                <a:lnTo>
                  <a:pt x="90732" y="85023"/>
                </a:lnTo>
                <a:lnTo>
                  <a:pt x="122270" y="60760"/>
                </a:lnTo>
                <a:lnTo>
                  <a:pt x="157734" y="42999"/>
                </a:lnTo>
                <a:lnTo>
                  <a:pt x="196227" y="32089"/>
                </a:lnTo>
                <a:lnTo>
                  <a:pt x="236853" y="28376"/>
                </a:lnTo>
                <a:lnTo>
                  <a:pt x="350770" y="28376"/>
                </a:lnTo>
                <a:lnTo>
                  <a:pt x="327582" y="16765"/>
                </a:lnTo>
                <a:lnTo>
                  <a:pt x="283442" y="4257"/>
                </a:lnTo>
                <a:lnTo>
                  <a:pt x="236853" y="0"/>
                </a:lnTo>
                <a:close/>
              </a:path>
              <a:path w="474345" h="443865">
                <a:moveTo>
                  <a:pt x="350770" y="28376"/>
                </a:moveTo>
                <a:lnTo>
                  <a:pt x="236853" y="28376"/>
                </a:lnTo>
                <a:lnTo>
                  <a:pt x="277479" y="32089"/>
                </a:lnTo>
                <a:lnTo>
                  <a:pt x="315973" y="42999"/>
                </a:lnTo>
                <a:lnTo>
                  <a:pt x="351436" y="60760"/>
                </a:lnTo>
                <a:lnTo>
                  <a:pt x="382974" y="85023"/>
                </a:lnTo>
                <a:lnTo>
                  <a:pt x="408893" y="114531"/>
                </a:lnTo>
                <a:lnTo>
                  <a:pt x="427864" y="147715"/>
                </a:lnTo>
                <a:lnTo>
                  <a:pt x="443486" y="221762"/>
                </a:lnTo>
                <a:lnTo>
                  <a:pt x="439519" y="259781"/>
                </a:lnTo>
                <a:lnTo>
                  <a:pt x="408893" y="328983"/>
                </a:lnTo>
                <a:lnTo>
                  <a:pt x="382974" y="358491"/>
                </a:lnTo>
                <a:lnTo>
                  <a:pt x="345644" y="386193"/>
                </a:lnTo>
                <a:lnTo>
                  <a:pt x="303895" y="404661"/>
                </a:lnTo>
                <a:lnTo>
                  <a:pt x="259495" y="413895"/>
                </a:lnTo>
                <a:lnTo>
                  <a:pt x="353153" y="413895"/>
                </a:lnTo>
                <a:lnTo>
                  <a:pt x="404419" y="378585"/>
                </a:lnTo>
                <a:lnTo>
                  <a:pt x="434138" y="344731"/>
                </a:lnTo>
                <a:lnTo>
                  <a:pt x="455898" y="306668"/>
                </a:lnTo>
                <a:lnTo>
                  <a:pt x="469268" y="265358"/>
                </a:lnTo>
                <a:lnTo>
                  <a:pt x="473820" y="221760"/>
                </a:lnTo>
                <a:lnTo>
                  <a:pt x="469268" y="178157"/>
                </a:lnTo>
                <a:lnTo>
                  <a:pt x="455898" y="136846"/>
                </a:lnTo>
                <a:lnTo>
                  <a:pt x="434138" y="98791"/>
                </a:lnTo>
                <a:lnTo>
                  <a:pt x="404419" y="64950"/>
                </a:lnTo>
                <a:lnTo>
                  <a:pt x="368249" y="37128"/>
                </a:lnTo>
                <a:lnTo>
                  <a:pt x="350770" y="28376"/>
                </a:lnTo>
                <a:close/>
              </a:path>
            </a:pathLst>
          </a:custGeom>
          <a:solidFill>
            <a:srgbClr val="2D2D2D"/>
          </a:solidFill>
        </p:spPr>
        <p:txBody>
          <a:bodyPr wrap="square" lIns="0" tIns="0" rIns="0" bIns="0" rtlCol="0"/>
          <a:lstStyle/>
          <a:p>
            <a:endParaRPr/>
          </a:p>
        </p:txBody>
      </p:sp>
      <p:sp>
        <p:nvSpPr>
          <p:cNvPr id="40" name="object 40"/>
          <p:cNvSpPr/>
          <p:nvPr/>
        </p:nvSpPr>
        <p:spPr>
          <a:xfrm>
            <a:off x="11217205" y="9637747"/>
            <a:ext cx="159000" cy="148770"/>
          </a:xfrm>
          <a:prstGeom prst="rect">
            <a:avLst/>
          </a:prstGeom>
          <a:blipFill>
            <a:blip r:embed="rId7" cstate="print"/>
            <a:stretch>
              <a:fillRect/>
            </a:stretch>
          </a:blipFill>
        </p:spPr>
        <p:txBody>
          <a:bodyPr wrap="square" lIns="0" tIns="0" rIns="0" bIns="0" rtlCol="0"/>
          <a:lstStyle/>
          <a:p>
            <a:endParaRPr/>
          </a:p>
        </p:txBody>
      </p:sp>
      <p:sp>
        <p:nvSpPr>
          <p:cNvPr id="41" name="object 41"/>
          <p:cNvSpPr/>
          <p:nvPr/>
        </p:nvSpPr>
        <p:spPr>
          <a:xfrm>
            <a:off x="11372564" y="9903530"/>
            <a:ext cx="102960" cy="94981"/>
          </a:xfrm>
          <a:prstGeom prst="rect">
            <a:avLst/>
          </a:prstGeom>
          <a:blipFill>
            <a:blip r:embed="rId8" cstate="print"/>
            <a:stretch>
              <a:fillRect/>
            </a:stretch>
          </a:blipFill>
        </p:spPr>
        <p:txBody>
          <a:bodyPr wrap="square" lIns="0" tIns="0" rIns="0" bIns="0" rtlCol="0"/>
          <a:lstStyle/>
          <a:p>
            <a:endParaRPr/>
          </a:p>
        </p:txBody>
      </p:sp>
      <p:sp>
        <p:nvSpPr>
          <p:cNvPr id="42" name="object 42"/>
          <p:cNvSpPr/>
          <p:nvPr/>
        </p:nvSpPr>
        <p:spPr>
          <a:xfrm>
            <a:off x="11415614" y="9943809"/>
            <a:ext cx="421640" cy="394335"/>
          </a:xfrm>
          <a:custGeom>
            <a:avLst/>
            <a:gdLst/>
            <a:ahLst/>
            <a:cxnLst/>
            <a:rect l="l" t="t" r="r" b="b"/>
            <a:pathLst>
              <a:path w="421640" h="394334">
                <a:moveTo>
                  <a:pt x="82760" y="0"/>
                </a:moveTo>
                <a:lnTo>
                  <a:pt x="12449" y="49258"/>
                </a:lnTo>
                <a:lnTo>
                  <a:pt x="0" y="77457"/>
                </a:lnTo>
                <a:lnTo>
                  <a:pt x="815" y="85320"/>
                </a:lnTo>
                <a:lnTo>
                  <a:pt x="308252" y="382494"/>
                </a:lnTo>
                <a:lnTo>
                  <a:pt x="338366" y="394138"/>
                </a:lnTo>
                <a:lnTo>
                  <a:pt x="346515" y="393410"/>
                </a:lnTo>
                <a:lnTo>
                  <a:pt x="354417" y="391224"/>
                </a:lnTo>
                <a:lnTo>
                  <a:pt x="361830" y="387583"/>
                </a:lnTo>
                <a:lnTo>
                  <a:pt x="368512" y="382484"/>
                </a:lnTo>
                <a:lnTo>
                  <a:pt x="385171" y="366893"/>
                </a:lnTo>
                <a:lnTo>
                  <a:pt x="334461" y="366893"/>
                </a:lnTo>
                <a:lnTo>
                  <a:pt x="31580" y="83435"/>
                </a:lnTo>
                <a:lnTo>
                  <a:pt x="30323" y="80556"/>
                </a:lnTo>
                <a:lnTo>
                  <a:pt x="30323" y="74378"/>
                </a:lnTo>
                <a:lnTo>
                  <a:pt x="31580" y="71488"/>
                </a:lnTo>
                <a:lnTo>
                  <a:pt x="76468" y="29500"/>
                </a:lnTo>
                <a:lnTo>
                  <a:pt x="79631" y="28359"/>
                </a:lnTo>
                <a:lnTo>
                  <a:pt x="130752" y="28359"/>
                </a:lnTo>
                <a:lnTo>
                  <a:pt x="112907" y="11658"/>
                </a:lnTo>
                <a:lnTo>
                  <a:pt x="98809" y="2910"/>
                </a:lnTo>
                <a:lnTo>
                  <a:pt x="82760" y="0"/>
                </a:lnTo>
                <a:close/>
              </a:path>
              <a:path w="421640" h="394334">
                <a:moveTo>
                  <a:pt x="130752" y="28359"/>
                </a:moveTo>
                <a:lnTo>
                  <a:pt x="85913" y="28359"/>
                </a:lnTo>
                <a:lnTo>
                  <a:pt x="89075" y="29500"/>
                </a:lnTo>
                <a:lnTo>
                  <a:pt x="389537" y="310706"/>
                </a:lnTo>
                <a:lnTo>
                  <a:pt x="390815" y="313586"/>
                </a:lnTo>
                <a:lnTo>
                  <a:pt x="390815" y="319774"/>
                </a:lnTo>
                <a:lnTo>
                  <a:pt x="389548" y="322653"/>
                </a:lnTo>
                <a:lnTo>
                  <a:pt x="342272" y="366893"/>
                </a:lnTo>
                <a:lnTo>
                  <a:pt x="385171" y="366893"/>
                </a:lnTo>
                <a:lnTo>
                  <a:pt x="414024" y="338810"/>
                </a:lnTo>
                <a:lnTo>
                  <a:pt x="421149" y="316674"/>
                </a:lnTo>
                <a:lnTo>
                  <a:pt x="420331" y="308823"/>
                </a:lnTo>
                <a:lnTo>
                  <a:pt x="417930" y="301390"/>
                </a:lnTo>
                <a:lnTo>
                  <a:pt x="414024" y="294549"/>
                </a:lnTo>
                <a:lnTo>
                  <a:pt x="408689" y="288476"/>
                </a:lnTo>
                <a:lnTo>
                  <a:pt x="130752" y="28359"/>
                </a:lnTo>
                <a:close/>
              </a:path>
            </a:pathLst>
          </a:custGeom>
          <a:solidFill>
            <a:srgbClr val="2D2D2D"/>
          </a:solidFill>
        </p:spPr>
        <p:txBody>
          <a:bodyPr wrap="square" lIns="0" tIns="0" rIns="0" bIns="0" rtlCol="0"/>
          <a:lstStyle/>
          <a:p>
            <a:endParaRPr/>
          </a:p>
        </p:txBody>
      </p:sp>
      <p:sp>
        <p:nvSpPr>
          <p:cNvPr id="43" name="object 43"/>
          <p:cNvSpPr txBox="1"/>
          <p:nvPr/>
        </p:nvSpPr>
        <p:spPr>
          <a:xfrm>
            <a:off x="875151" y="8010665"/>
            <a:ext cx="767715" cy="252095"/>
          </a:xfrm>
          <a:prstGeom prst="rect">
            <a:avLst/>
          </a:prstGeom>
        </p:spPr>
        <p:txBody>
          <a:bodyPr vert="horz" wrap="square" lIns="0" tIns="17145" rIns="0" bIns="0" rtlCol="0">
            <a:spAutoFit/>
          </a:bodyPr>
          <a:lstStyle/>
          <a:p>
            <a:pPr marL="12700">
              <a:lnSpc>
                <a:spcPct val="100000"/>
              </a:lnSpc>
              <a:spcBef>
                <a:spcPts val="135"/>
              </a:spcBef>
            </a:pPr>
            <a:r>
              <a:rPr sz="1450" spc="10">
                <a:solidFill>
                  <a:srgbClr val="2D2D2D"/>
                </a:solidFill>
                <a:latin typeface="Roboto"/>
                <a:cs typeface="Roboto"/>
              </a:rPr>
              <a:t>Husejere</a:t>
            </a:r>
            <a:endParaRPr sz="1450">
              <a:latin typeface="Roboto"/>
              <a:cs typeface="Roboto"/>
            </a:endParaRPr>
          </a:p>
        </p:txBody>
      </p:sp>
      <p:sp>
        <p:nvSpPr>
          <p:cNvPr id="44" name="object 44"/>
          <p:cNvSpPr txBox="1"/>
          <p:nvPr/>
        </p:nvSpPr>
        <p:spPr>
          <a:xfrm>
            <a:off x="5814352" y="7995964"/>
            <a:ext cx="1046480" cy="507365"/>
          </a:xfrm>
          <a:prstGeom prst="rect">
            <a:avLst/>
          </a:prstGeom>
        </p:spPr>
        <p:txBody>
          <a:bodyPr vert="horz" wrap="square" lIns="0" tIns="11430" rIns="0" bIns="0" rtlCol="0">
            <a:spAutoFit/>
          </a:bodyPr>
          <a:lstStyle/>
          <a:p>
            <a:pPr marL="12700" marR="5080" indent="86360">
              <a:lnSpc>
                <a:spcPct val="109000"/>
              </a:lnSpc>
              <a:spcBef>
                <a:spcPts val="90"/>
              </a:spcBef>
            </a:pPr>
            <a:r>
              <a:rPr sz="1450" spc="15">
                <a:solidFill>
                  <a:srgbClr val="2D2D2D"/>
                </a:solidFill>
                <a:latin typeface="Roboto"/>
                <a:cs typeface="Roboto"/>
              </a:rPr>
              <a:t>Husejerne  </a:t>
            </a:r>
            <a:r>
              <a:rPr sz="1450" spc="10">
                <a:solidFill>
                  <a:srgbClr val="2D2D2D"/>
                </a:solidFill>
                <a:latin typeface="Roboto"/>
                <a:cs typeface="Roboto"/>
              </a:rPr>
              <a:t>går </a:t>
            </a:r>
            <a:r>
              <a:rPr sz="1450" spc="5">
                <a:solidFill>
                  <a:srgbClr val="2D2D2D"/>
                </a:solidFill>
                <a:latin typeface="Roboto"/>
                <a:cs typeface="Roboto"/>
              </a:rPr>
              <a:t>i</a:t>
            </a:r>
            <a:r>
              <a:rPr sz="1450" spc="-65">
                <a:solidFill>
                  <a:srgbClr val="2D2D2D"/>
                </a:solidFill>
                <a:latin typeface="Roboto"/>
                <a:cs typeface="Roboto"/>
              </a:rPr>
              <a:t> </a:t>
            </a:r>
            <a:r>
              <a:rPr sz="1450" spc="10">
                <a:solidFill>
                  <a:srgbClr val="2D2D2D"/>
                </a:solidFill>
                <a:latin typeface="Roboto"/>
                <a:cs typeface="Roboto"/>
              </a:rPr>
              <a:t>banken</a:t>
            </a:r>
            <a:endParaRPr sz="1450">
              <a:latin typeface="Roboto"/>
              <a:cs typeface="Roboto"/>
            </a:endParaRPr>
          </a:p>
        </p:txBody>
      </p:sp>
      <p:sp>
        <p:nvSpPr>
          <p:cNvPr id="45" name="object 45"/>
          <p:cNvSpPr txBox="1"/>
          <p:nvPr/>
        </p:nvSpPr>
        <p:spPr>
          <a:xfrm>
            <a:off x="7999731" y="7995964"/>
            <a:ext cx="1755139" cy="507365"/>
          </a:xfrm>
          <a:prstGeom prst="rect">
            <a:avLst/>
          </a:prstGeom>
        </p:spPr>
        <p:txBody>
          <a:bodyPr vert="horz" wrap="square" lIns="0" tIns="11430" rIns="0" bIns="0" rtlCol="0">
            <a:spAutoFit/>
          </a:bodyPr>
          <a:lstStyle/>
          <a:p>
            <a:pPr marL="209550" marR="5080" indent="-197485">
              <a:lnSpc>
                <a:spcPct val="109000"/>
              </a:lnSpc>
              <a:spcBef>
                <a:spcPts val="90"/>
              </a:spcBef>
            </a:pPr>
            <a:r>
              <a:rPr sz="1450" spc="10">
                <a:solidFill>
                  <a:srgbClr val="2D2D2D"/>
                </a:solidFill>
                <a:latin typeface="Roboto"/>
                <a:cs typeface="Roboto"/>
              </a:rPr>
              <a:t>Bankrådgiver</a:t>
            </a:r>
            <a:r>
              <a:rPr sz="1450" spc="-50">
                <a:solidFill>
                  <a:srgbClr val="2D2D2D"/>
                </a:solidFill>
                <a:latin typeface="Roboto"/>
                <a:cs typeface="Roboto"/>
              </a:rPr>
              <a:t> </a:t>
            </a:r>
            <a:r>
              <a:rPr sz="1450" spc="10">
                <a:solidFill>
                  <a:srgbClr val="2D2D2D"/>
                </a:solidFill>
                <a:latin typeface="Roboto"/>
                <a:cs typeface="Roboto"/>
              </a:rPr>
              <a:t>bringer  energi </a:t>
            </a:r>
            <a:r>
              <a:rPr sz="1450" spc="15">
                <a:solidFill>
                  <a:srgbClr val="2D2D2D"/>
                </a:solidFill>
                <a:latin typeface="Roboto"/>
                <a:cs typeface="Roboto"/>
              </a:rPr>
              <a:t>på</a:t>
            </a:r>
            <a:r>
              <a:rPr sz="1450" spc="-25">
                <a:solidFill>
                  <a:srgbClr val="2D2D2D"/>
                </a:solidFill>
                <a:latin typeface="Roboto"/>
                <a:cs typeface="Roboto"/>
              </a:rPr>
              <a:t> </a:t>
            </a:r>
            <a:r>
              <a:rPr sz="1450" spc="10">
                <a:solidFill>
                  <a:srgbClr val="2D2D2D"/>
                </a:solidFill>
                <a:latin typeface="Roboto"/>
                <a:cs typeface="Roboto"/>
              </a:rPr>
              <a:t>banen</a:t>
            </a:r>
            <a:endParaRPr sz="1450">
              <a:latin typeface="Roboto"/>
              <a:cs typeface="Roboto"/>
            </a:endParaRPr>
          </a:p>
        </p:txBody>
      </p:sp>
      <p:sp>
        <p:nvSpPr>
          <p:cNvPr id="46" name="object 46"/>
          <p:cNvSpPr txBox="1"/>
          <p:nvPr/>
        </p:nvSpPr>
        <p:spPr>
          <a:xfrm>
            <a:off x="10233170" y="8010665"/>
            <a:ext cx="2366645" cy="463588"/>
          </a:xfrm>
          <a:prstGeom prst="rect">
            <a:avLst/>
          </a:prstGeom>
        </p:spPr>
        <p:txBody>
          <a:bodyPr vert="horz" wrap="square" lIns="0" tIns="17145" rIns="0" bIns="0" rtlCol="0">
            <a:spAutoFit/>
          </a:bodyPr>
          <a:lstStyle/>
          <a:p>
            <a:pPr marL="12700" algn="ctr">
              <a:lnSpc>
                <a:spcPct val="100000"/>
              </a:lnSpc>
              <a:spcBef>
                <a:spcPts val="135"/>
              </a:spcBef>
            </a:pPr>
            <a:r>
              <a:rPr sz="1450" spc="10">
                <a:solidFill>
                  <a:srgbClr val="2D2D2D"/>
                </a:solidFill>
                <a:latin typeface="Roboto"/>
                <a:cs typeface="Roboto"/>
              </a:rPr>
              <a:t>‘</a:t>
            </a:r>
            <a:r>
              <a:rPr sz="1450" spc="10" err="1">
                <a:solidFill>
                  <a:srgbClr val="2D2D2D"/>
                </a:solidFill>
                <a:latin typeface="Roboto"/>
                <a:cs typeface="Roboto"/>
              </a:rPr>
              <a:t>Byg</a:t>
            </a:r>
            <a:r>
              <a:rPr sz="1450" spc="10">
                <a:solidFill>
                  <a:srgbClr val="2D2D2D"/>
                </a:solidFill>
                <a:latin typeface="Roboto"/>
                <a:cs typeface="Roboto"/>
              </a:rPr>
              <a:t> </a:t>
            </a:r>
            <a:r>
              <a:rPr sz="1450" spc="20">
                <a:solidFill>
                  <a:srgbClr val="2D2D2D"/>
                </a:solidFill>
                <a:latin typeface="Roboto"/>
                <a:cs typeface="Roboto"/>
              </a:rPr>
              <a:t>om</a:t>
            </a:r>
            <a:r>
              <a:rPr lang="da-DK" sz="1450" spc="20">
                <a:solidFill>
                  <a:srgbClr val="2D2D2D"/>
                </a:solidFill>
                <a:latin typeface="Roboto"/>
                <a:cs typeface="Roboto"/>
              </a:rPr>
              <a:t>,</a:t>
            </a:r>
            <a:r>
              <a:rPr sz="1450" spc="20">
                <a:solidFill>
                  <a:srgbClr val="2D2D2D"/>
                </a:solidFill>
                <a:latin typeface="Roboto"/>
                <a:cs typeface="Roboto"/>
              </a:rPr>
              <a:t> </a:t>
            </a:r>
            <a:r>
              <a:rPr sz="1450" spc="15">
                <a:solidFill>
                  <a:srgbClr val="2D2D2D"/>
                </a:solidFill>
                <a:latin typeface="Roboto"/>
                <a:cs typeface="Roboto"/>
              </a:rPr>
              <a:t>så det kan</a:t>
            </a:r>
            <a:r>
              <a:rPr sz="1450" spc="-70">
                <a:solidFill>
                  <a:srgbClr val="2D2D2D"/>
                </a:solidFill>
                <a:latin typeface="Roboto"/>
                <a:cs typeface="Roboto"/>
              </a:rPr>
              <a:t> </a:t>
            </a:r>
            <a:r>
              <a:rPr sz="1450" spc="10">
                <a:solidFill>
                  <a:srgbClr val="2D2D2D"/>
                </a:solidFill>
                <a:latin typeface="Roboto"/>
                <a:cs typeface="Roboto"/>
              </a:rPr>
              <a:t>mærkes’</a:t>
            </a:r>
            <a:endParaRPr sz="1450">
              <a:latin typeface="Roboto"/>
              <a:cs typeface="Roboto"/>
            </a:endParaRPr>
          </a:p>
        </p:txBody>
      </p:sp>
      <p:sp>
        <p:nvSpPr>
          <p:cNvPr id="47" name="object 47"/>
          <p:cNvSpPr txBox="1"/>
          <p:nvPr/>
        </p:nvSpPr>
        <p:spPr>
          <a:xfrm>
            <a:off x="13078115" y="7995964"/>
            <a:ext cx="1620244" cy="479555"/>
          </a:xfrm>
          <a:prstGeom prst="rect">
            <a:avLst/>
          </a:prstGeom>
        </p:spPr>
        <p:txBody>
          <a:bodyPr vert="horz" wrap="square" lIns="0" tIns="11430" rIns="0" bIns="0" rtlCol="0">
            <a:spAutoFit/>
          </a:bodyPr>
          <a:lstStyle/>
          <a:p>
            <a:pPr marL="330835" marR="5080" indent="-318770" algn="ctr">
              <a:lnSpc>
                <a:spcPct val="109000"/>
              </a:lnSpc>
              <a:spcBef>
                <a:spcPts val="90"/>
              </a:spcBef>
            </a:pPr>
            <a:r>
              <a:rPr sz="1450" spc="15">
                <a:solidFill>
                  <a:srgbClr val="2D2D2D"/>
                </a:solidFill>
                <a:latin typeface="Roboto"/>
                <a:cs typeface="Roboto"/>
              </a:rPr>
              <a:t>Banken </a:t>
            </a:r>
            <a:r>
              <a:rPr sz="1450" spc="10">
                <a:solidFill>
                  <a:srgbClr val="2D2D2D"/>
                </a:solidFill>
                <a:latin typeface="Roboto"/>
                <a:cs typeface="Roboto"/>
              </a:rPr>
              <a:t>regner</a:t>
            </a:r>
            <a:r>
              <a:rPr sz="1450" spc="-75">
                <a:solidFill>
                  <a:srgbClr val="2D2D2D"/>
                </a:solidFill>
                <a:latin typeface="Roboto"/>
                <a:cs typeface="Roboto"/>
              </a:rPr>
              <a:t> </a:t>
            </a:r>
            <a:r>
              <a:rPr sz="1450" spc="10">
                <a:solidFill>
                  <a:srgbClr val="2D2D2D"/>
                </a:solidFill>
                <a:latin typeface="Roboto"/>
                <a:cs typeface="Roboto"/>
              </a:rPr>
              <a:t>på  lånetilbud</a:t>
            </a:r>
            <a:endParaRPr sz="1450">
              <a:latin typeface="Roboto"/>
              <a:cs typeface="Roboto"/>
            </a:endParaRPr>
          </a:p>
        </p:txBody>
      </p:sp>
      <p:sp>
        <p:nvSpPr>
          <p:cNvPr id="48" name="object 48"/>
          <p:cNvSpPr txBox="1"/>
          <p:nvPr/>
        </p:nvSpPr>
        <p:spPr>
          <a:xfrm>
            <a:off x="18701960" y="7995964"/>
            <a:ext cx="664845" cy="507365"/>
          </a:xfrm>
          <a:prstGeom prst="rect">
            <a:avLst/>
          </a:prstGeom>
        </p:spPr>
        <p:txBody>
          <a:bodyPr vert="horz" wrap="square" lIns="0" tIns="11430" rIns="0" bIns="0" rtlCol="0">
            <a:spAutoFit/>
          </a:bodyPr>
          <a:lstStyle/>
          <a:p>
            <a:pPr marL="99695" marR="5080" indent="-87630">
              <a:lnSpc>
                <a:spcPct val="109000"/>
              </a:lnSpc>
              <a:spcBef>
                <a:spcPts val="90"/>
              </a:spcBef>
            </a:pPr>
            <a:r>
              <a:rPr sz="1450" spc="10">
                <a:solidFill>
                  <a:srgbClr val="2D2D2D"/>
                </a:solidFill>
                <a:latin typeface="Roboto"/>
                <a:cs typeface="Roboto"/>
              </a:rPr>
              <a:t>Klimaet  vinder</a:t>
            </a:r>
            <a:endParaRPr sz="1450">
              <a:latin typeface="Roboto"/>
              <a:cs typeface="Roboto"/>
            </a:endParaRPr>
          </a:p>
        </p:txBody>
      </p:sp>
      <p:sp>
        <p:nvSpPr>
          <p:cNvPr id="49" name="object 49"/>
          <p:cNvSpPr txBox="1"/>
          <p:nvPr/>
        </p:nvSpPr>
        <p:spPr>
          <a:xfrm>
            <a:off x="15603792" y="8010665"/>
            <a:ext cx="1895475" cy="901065"/>
          </a:xfrm>
          <a:prstGeom prst="rect">
            <a:avLst/>
          </a:prstGeom>
        </p:spPr>
        <p:txBody>
          <a:bodyPr vert="horz" wrap="square" lIns="0" tIns="17145" rIns="0" bIns="0" rtlCol="0">
            <a:spAutoFit/>
          </a:bodyPr>
          <a:lstStyle/>
          <a:p>
            <a:pPr algn="ctr">
              <a:lnSpc>
                <a:spcPct val="100000"/>
              </a:lnSpc>
              <a:spcBef>
                <a:spcPts val="135"/>
              </a:spcBef>
            </a:pPr>
            <a:r>
              <a:rPr sz="1450" spc="15">
                <a:solidFill>
                  <a:srgbClr val="2D2D2D"/>
                </a:solidFill>
                <a:latin typeface="Roboto"/>
                <a:cs typeface="Roboto"/>
              </a:rPr>
              <a:t>Husejerne</a:t>
            </a:r>
            <a:r>
              <a:rPr sz="1450" spc="-10">
                <a:solidFill>
                  <a:srgbClr val="2D2D2D"/>
                </a:solidFill>
                <a:latin typeface="Roboto"/>
                <a:cs typeface="Roboto"/>
              </a:rPr>
              <a:t> </a:t>
            </a:r>
            <a:r>
              <a:rPr sz="1450" spc="5">
                <a:solidFill>
                  <a:srgbClr val="2D2D2D"/>
                </a:solidFill>
                <a:latin typeface="Roboto"/>
                <a:cs typeface="Roboto"/>
              </a:rPr>
              <a:t>renoverer</a:t>
            </a:r>
            <a:endParaRPr sz="1450">
              <a:latin typeface="Roboto"/>
              <a:cs typeface="Roboto"/>
            </a:endParaRPr>
          </a:p>
          <a:p>
            <a:pPr marL="12700" marR="5080" algn="ctr">
              <a:lnSpc>
                <a:spcPct val="109000"/>
              </a:lnSpc>
              <a:spcBef>
                <a:spcPts val="1315"/>
              </a:spcBef>
            </a:pPr>
            <a:r>
              <a:rPr sz="1450" spc="15">
                <a:solidFill>
                  <a:srgbClr val="2D2D2D"/>
                </a:solidFill>
                <a:latin typeface="Roboto"/>
                <a:cs typeface="Roboto"/>
              </a:rPr>
              <a:t>Boligens</a:t>
            </a:r>
            <a:r>
              <a:rPr sz="1450" spc="-50">
                <a:solidFill>
                  <a:srgbClr val="2D2D2D"/>
                </a:solidFill>
                <a:latin typeface="Roboto"/>
                <a:cs typeface="Roboto"/>
              </a:rPr>
              <a:t> </a:t>
            </a:r>
            <a:r>
              <a:rPr sz="1450" spc="10">
                <a:solidFill>
                  <a:srgbClr val="2D2D2D"/>
                </a:solidFill>
                <a:latin typeface="Roboto"/>
                <a:cs typeface="Roboto"/>
              </a:rPr>
              <a:t>energimærke  forbedres</a:t>
            </a:r>
            <a:endParaRPr sz="1450">
              <a:latin typeface="Roboto"/>
              <a:cs typeface="Roboto"/>
            </a:endParaRPr>
          </a:p>
        </p:txBody>
      </p:sp>
      <p:sp>
        <p:nvSpPr>
          <p:cNvPr id="50" name="object 50"/>
          <p:cNvSpPr txBox="1"/>
          <p:nvPr/>
        </p:nvSpPr>
        <p:spPr>
          <a:xfrm>
            <a:off x="15456652" y="8963355"/>
            <a:ext cx="2146935" cy="252095"/>
          </a:xfrm>
          <a:prstGeom prst="rect">
            <a:avLst/>
          </a:prstGeom>
        </p:spPr>
        <p:txBody>
          <a:bodyPr vert="horz" wrap="square" lIns="0" tIns="17145" rIns="0" bIns="0" rtlCol="0">
            <a:spAutoFit/>
          </a:bodyPr>
          <a:lstStyle/>
          <a:p>
            <a:pPr marL="12700">
              <a:lnSpc>
                <a:spcPct val="100000"/>
              </a:lnSpc>
              <a:spcBef>
                <a:spcPts val="135"/>
              </a:spcBef>
            </a:pPr>
            <a:r>
              <a:rPr sz="1450" spc="10">
                <a:solidFill>
                  <a:srgbClr val="2D2D2D"/>
                </a:solidFill>
                <a:latin typeface="Roboto"/>
                <a:cs typeface="Roboto"/>
              </a:rPr>
              <a:t>Familens forbrug</a:t>
            </a:r>
            <a:r>
              <a:rPr sz="1450" spc="-40">
                <a:solidFill>
                  <a:srgbClr val="2D2D2D"/>
                </a:solidFill>
                <a:latin typeface="Roboto"/>
                <a:cs typeface="Roboto"/>
              </a:rPr>
              <a:t> </a:t>
            </a:r>
            <a:r>
              <a:rPr sz="1450" spc="15">
                <a:solidFill>
                  <a:srgbClr val="2D2D2D"/>
                </a:solidFill>
                <a:latin typeface="Roboto"/>
                <a:cs typeface="Roboto"/>
              </a:rPr>
              <a:t>sænkes</a:t>
            </a:r>
            <a:endParaRPr sz="1450">
              <a:latin typeface="Roboto"/>
              <a:cs typeface="Roboto"/>
            </a:endParaRPr>
          </a:p>
        </p:txBody>
      </p:sp>
      <p:sp>
        <p:nvSpPr>
          <p:cNvPr id="51" name="object 51"/>
          <p:cNvSpPr txBox="1"/>
          <p:nvPr/>
        </p:nvSpPr>
        <p:spPr>
          <a:xfrm>
            <a:off x="10442567" y="10523804"/>
            <a:ext cx="1947545" cy="507365"/>
          </a:xfrm>
          <a:prstGeom prst="rect">
            <a:avLst/>
          </a:prstGeom>
        </p:spPr>
        <p:txBody>
          <a:bodyPr vert="horz" wrap="square" lIns="0" tIns="11430" rIns="0" bIns="0" rtlCol="0">
            <a:spAutoFit/>
          </a:bodyPr>
          <a:lstStyle/>
          <a:p>
            <a:pPr marL="445134" marR="5080" indent="-433070">
              <a:lnSpc>
                <a:spcPct val="109000"/>
              </a:lnSpc>
              <a:spcBef>
                <a:spcPts val="90"/>
              </a:spcBef>
            </a:pPr>
            <a:r>
              <a:rPr sz="1450" spc="10">
                <a:solidFill>
                  <a:srgbClr val="2D2D2D"/>
                </a:solidFill>
                <a:latin typeface="Roboto"/>
                <a:cs typeface="Roboto"/>
              </a:rPr>
              <a:t>Energimærkerapporten  bringes </a:t>
            </a:r>
            <a:r>
              <a:rPr sz="1450" spc="5">
                <a:solidFill>
                  <a:srgbClr val="2D2D2D"/>
                </a:solidFill>
                <a:latin typeface="Roboto"/>
                <a:cs typeface="Roboto"/>
              </a:rPr>
              <a:t>i</a:t>
            </a:r>
            <a:r>
              <a:rPr sz="1450" spc="-10">
                <a:solidFill>
                  <a:srgbClr val="2D2D2D"/>
                </a:solidFill>
                <a:latin typeface="Roboto"/>
                <a:cs typeface="Roboto"/>
              </a:rPr>
              <a:t> </a:t>
            </a:r>
            <a:r>
              <a:rPr sz="1450" spc="10">
                <a:solidFill>
                  <a:srgbClr val="2D2D2D"/>
                </a:solidFill>
                <a:latin typeface="Roboto"/>
                <a:cs typeface="Roboto"/>
              </a:rPr>
              <a:t>spil</a:t>
            </a:r>
            <a:endParaRPr sz="1450">
              <a:latin typeface="Roboto"/>
              <a:cs typeface="Roboto"/>
            </a:endParaRPr>
          </a:p>
        </p:txBody>
      </p:sp>
      <p:sp>
        <p:nvSpPr>
          <p:cNvPr id="52" name="object 52"/>
          <p:cNvSpPr txBox="1"/>
          <p:nvPr/>
        </p:nvSpPr>
        <p:spPr>
          <a:xfrm>
            <a:off x="2964219" y="8010854"/>
            <a:ext cx="1669414" cy="660400"/>
          </a:xfrm>
          <a:prstGeom prst="rect">
            <a:avLst/>
          </a:prstGeom>
        </p:spPr>
        <p:txBody>
          <a:bodyPr vert="horz" wrap="square" lIns="0" tIns="17145" rIns="0" bIns="0" rtlCol="0">
            <a:spAutoFit/>
          </a:bodyPr>
          <a:lstStyle/>
          <a:p>
            <a:pPr marL="18415">
              <a:lnSpc>
                <a:spcPct val="100000"/>
              </a:lnSpc>
              <a:spcBef>
                <a:spcPts val="135"/>
              </a:spcBef>
            </a:pPr>
            <a:r>
              <a:rPr sz="1450" spc="10">
                <a:solidFill>
                  <a:srgbClr val="2D2D2D"/>
                </a:solidFill>
                <a:latin typeface="Roboto"/>
                <a:cs typeface="Roboto"/>
              </a:rPr>
              <a:t>Ombygningsmodus</a:t>
            </a:r>
            <a:endParaRPr sz="1450">
              <a:latin typeface="Roboto"/>
              <a:cs typeface="Roboto"/>
            </a:endParaRPr>
          </a:p>
          <a:p>
            <a:pPr marL="12700">
              <a:lnSpc>
                <a:spcPct val="100000"/>
              </a:lnSpc>
              <a:spcBef>
                <a:spcPts val="1475"/>
              </a:spcBef>
            </a:pPr>
            <a:r>
              <a:rPr sz="1450" spc="15">
                <a:solidFill>
                  <a:srgbClr val="2D2D2D"/>
                </a:solidFill>
                <a:latin typeface="Roboto"/>
                <a:cs typeface="Roboto"/>
              </a:rPr>
              <a:t>Omlægningsmodus</a:t>
            </a:r>
            <a:endParaRPr sz="1450">
              <a:latin typeface="Roboto"/>
              <a:cs typeface="Roboto"/>
            </a:endParaRPr>
          </a:p>
        </p:txBody>
      </p:sp>
      <p:sp>
        <p:nvSpPr>
          <p:cNvPr id="53" name="object 53"/>
          <p:cNvSpPr txBox="1"/>
          <p:nvPr/>
        </p:nvSpPr>
        <p:spPr>
          <a:xfrm>
            <a:off x="2985139" y="8827709"/>
            <a:ext cx="1626870" cy="252095"/>
          </a:xfrm>
          <a:prstGeom prst="rect">
            <a:avLst/>
          </a:prstGeom>
        </p:spPr>
        <p:txBody>
          <a:bodyPr vert="horz" wrap="square" lIns="0" tIns="17145" rIns="0" bIns="0" rtlCol="0">
            <a:spAutoFit/>
          </a:bodyPr>
          <a:lstStyle/>
          <a:p>
            <a:pPr marL="12700">
              <a:lnSpc>
                <a:spcPct val="100000"/>
              </a:lnSpc>
              <a:spcBef>
                <a:spcPts val="135"/>
              </a:spcBef>
            </a:pPr>
            <a:r>
              <a:rPr sz="1450" spc="10">
                <a:solidFill>
                  <a:srgbClr val="2D2D2D"/>
                </a:solidFill>
                <a:latin typeface="Roboto"/>
                <a:cs typeface="Roboto"/>
              </a:rPr>
              <a:t>In</a:t>
            </a:r>
            <a:r>
              <a:rPr sz="1450" spc="5">
                <a:solidFill>
                  <a:srgbClr val="2D2D2D"/>
                </a:solidFill>
                <a:latin typeface="Roboto"/>
                <a:cs typeface="Roboto"/>
              </a:rPr>
              <a:t>v</a:t>
            </a:r>
            <a:r>
              <a:rPr sz="1450" spc="15">
                <a:solidFill>
                  <a:srgbClr val="2D2D2D"/>
                </a:solidFill>
                <a:latin typeface="Roboto"/>
                <a:cs typeface="Roboto"/>
              </a:rPr>
              <a:t>esteringsmodus</a:t>
            </a:r>
            <a:endParaRPr sz="1450">
              <a:latin typeface="Roboto"/>
              <a:cs typeface="Roboto"/>
            </a:endParaRPr>
          </a:p>
        </p:txBody>
      </p:sp>
      <p:sp>
        <p:nvSpPr>
          <p:cNvPr id="54" name="object 54"/>
          <p:cNvSpPr txBox="1"/>
          <p:nvPr/>
        </p:nvSpPr>
        <p:spPr>
          <a:xfrm>
            <a:off x="5146959" y="5139234"/>
            <a:ext cx="2353945" cy="722762"/>
          </a:xfrm>
          <a:prstGeom prst="rect">
            <a:avLst/>
          </a:prstGeom>
        </p:spPr>
        <p:txBody>
          <a:bodyPr vert="horz" wrap="square" lIns="0" tIns="11430" rIns="0" bIns="0" rtlCol="0">
            <a:spAutoFit/>
          </a:bodyPr>
          <a:lstStyle/>
          <a:p>
            <a:pPr marL="12700" marR="5080" indent="210185" algn="ctr">
              <a:lnSpc>
                <a:spcPct val="109000"/>
              </a:lnSpc>
              <a:spcBef>
                <a:spcPts val="90"/>
              </a:spcBef>
            </a:pPr>
            <a:r>
              <a:rPr sz="1450" spc="10">
                <a:solidFill>
                  <a:srgbClr val="2D2D2D"/>
                </a:solidFill>
                <a:latin typeface="Roboto"/>
                <a:cs typeface="Roboto"/>
              </a:rPr>
              <a:t>Bankrådgiver kender </a:t>
            </a:r>
            <a:r>
              <a:rPr sz="1450" spc="5" err="1">
                <a:solidFill>
                  <a:srgbClr val="2D2D2D"/>
                </a:solidFill>
                <a:latin typeface="Roboto"/>
                <a:cs typeface="Roboto"/>
              </a:rPr>
              <a:t>til</a:t>
            </a:r>
            <a:r>
              <a:rPr sz="1450" spc="5">
                <a:solidFill>
                  <a:srgbClr val="2D2D2D"/>
                </a:solidFill>
                <a:latin typeface="Roboto"/>
                <a:cs typeface="Roboto"/>
              </a:rPr>
              <a:t>  </a:t>
            </a:r>
            <a:r>
              <a:rPr sz="1450" spc="10">
                <a:solidFill>
                  <a:srgbClr val="2D2D2D"/>
                </a:solidFill>
                <a:latin typeface="Roboto"/>
                <a:cs typeface="Roboto"/>
              </a:rPr>
              <a:t>‘</a:t>
            </a:r>
            <a:r>
              <a:rPr lang="da-DK" sz="1450" spc="10">
                <a:solidFill>
                  <a:srgbClr val="2D2D2D"/>
                </a:solidFill>
                <a:latin typeface="Roboto"/>
                <a:cs typeface="Roboto"/>
              </a:rPr>
              <a:t>B</a:t>
            </a:r>
            <a:r>
              <a:rPr sz="1450" spc="10" err="1">
                <a:solidFill>
                  <a:srgbClr val="2D2D2D"/>
                </a:solidFill>
                <a:latin typeface="Roboto"/>
                <a:cs typeface="Roboto"/>
              </a:rPr>
              <a:t>yg</a:t>
            </a:r>
            <a:r>
              <a:rPr sz="1450" spc="10">
                <a:solidFill>
                  <a:srgbClr val="2D2D2D"/>
                </a:solidFill>
                <a:latin typeface="Roboto"/>
                <a:cs typeface="Roboto"/>
              </a:rPr>
              <a:t> </a:t>
            </a:r>
            <a:r>
              <a:rPr sz="1450" spc="20">
                <a:solidFill>
                  <a:srgbClr val="2D2D2D"/>
                </a:solidFill>
                <a:latin typeface="Roboto"/>
                <a:cs typeface="Roboto"/>
              </a:rPr>
              <a:t>om</a:t>
            </a:r>
            <a:r>
              <a:rPr lang="da-DK" sz="1450" spc="20">
                <a:solidFill>
                  <a:srgbClr val="2D2D2D"/>
                </a:solidFill>
                <a:latin typeface="Roboto"/>
                <a:cs typeface="Roboto"/>
              </a:rPr>
              <a:t>,</a:t>
            </a:r>
            <a:r>
              <a:rPr sz="1450" spc="20">
                <a:solidFill>
                  <a:srgbClr val="2D2D2D"/>
                </a:solidFill>
                <a:latin typeface="Roboto"/>
                <a:cs typeface="Roboto"/>
              </a:rPr>
              <a:t> </a:t>
            </a:r>
            <a:r>
              <a:rPr sz="1450" spc="15">
                <a:solidFill>
                  <a:srgbClr val="2D2D2D"/>
                </a:solidFill>
                <a:latin typeface="Roboto"/>
                <a:cs typeface="Roboto"/>
              </a:rPr>
              <a:t>så det kan</a:t>
            </a:r>
            <a:r>
              <a:rPr sz="1450" spc="-80">
                <a:solidFill>
                  <a:srgbClr val="2D2D2D"/>
                </a:solidFill>
                <a:latin typeface="Roboto"/>
                <a:cs typeface="Roboto"/>
              </a:rPr>
              <a:t> </a:t>
            </a:r>
            <a:r>
              <a:rPr sz="1450" spc="10">
                <a:solidFill>
                  <a:srgbClr val="2D2D2D"/>
                </a:solidFill>
                <a:latin typeface="Roboto"/>
                <a:cs typeface="Roboto"/>
              </a:rPr>
              <a:t>mærkes’</a:t>
            </a:r>
            <a:endParaRPr sz="1450">
              <a:latin typeface="Roboto"/>
              <a:cs typeface="Roboto"/>
            </a:endParaRPr>
          </a:p>
        </p:txBody>
      </p:sp>
      <p:sp>
        <p:nvSpPr>
          <p:cNvPr id="55" name="object 55"/>
          <p:cNvSpPr/>
          <p:nvPr/>
        </p:nvSpPr>
        <p:spPr>
          <a:xfrm>
            <a:off x="13658294" y="6940722"/>
            <a:ext cx="594360" cy="785495"/>
          </a:xfrm>
          <a:custGeom>
            <a:avLst/>
            <a:gdLst/>
            <a:ahLst/>
            <a:cxnLst/>
            <a:rect l="l" t="t" r="r" b="b"/>
            <a:pathLst>
              <a:path w="594359" h="785495">
                <a:moveTo>
                  <a:pt x="594337" y="740961"/>
                </a:moveTo>
                <a:lnTo>
                  <a:pt x="590542" y="758167"/>
                </a:lnTo>
                <a:lnTo>
                  <a:pt x="580204" y="772253"/>
                </a:lnTo>
                <a:lnTo>
                  <a:pt x="564900" y="781769"/>
                </a:lnTo>
                <a:lnTo>
                  <a:pt x="546203" y="785264"/>
                </a:lnTo>
                <a:lnTo>
                  <a:pt x="48145" y="785264"/>
                </a:lnTo>
                <a:lnTo>
                  <a:pt x="29437" y="781769"/>
                </a:lnTo>
                <a:lnTo>
                  <a:pt x="14130" y="772253"/>
                </a:lnTo>
                <a:lnTo>
                  <a:pt x="3794" y="758167"/>
                </a:lnTo>
                <a:lnTo>
                  <a:pt x="0" y="740961"/>
                </a:lnTo>
                <a:lnTo>
                  <a:pt x="0" y="44302"/>
                </a:lnTo>
                <a:lnTo>
                  <a:pt x="3794" y="27100"/>
                </a:lnTo>
                <a:lnTo>
                  <a:pt x="14130" y="13014"/>
                </a:lnTo>
                <a:lnTo>
                  <a:pt x="29437" y="3495"/>
                </a:lnTo>
                <a:lnTo>
                  <a:pt x="48145" y="0"/>
                </a:lnTo>
                <a:lnTo>
                  <a:pt x="546182" y="0"/>
                </a:lnTo>
                <a:lnTo>
                  <a:pt x="590524" y="27100"/>
                </a:lnTo>
                <a:lnTo>
                  <a:pt x="594316" y="740961"/>
                </a:lnTo>
                <a:close/>
              </a:path>
            </a:pathLst>
          </a:custGeom>
          <a:ln w="28061">
            <a:solidFill>
              <a:srgbClr val="000000"/>
            </a:solidFill>
          </a:ln>
        </p:spPr>
        <p:txBody>
          <a:bodyPr wrap="square" lIns="0" tIns="0" rIns="0" bIns="0" rtlCol="0"/>
          <a:lstStyle/>
          <a:p>
            <a:endParaRPr/>
          </a:p>
        </p:txBody>
      </p:sp>
      <p:sp>
        <p:nvSpPr>
          <p:cNvPr id="56" name="object 56"/>
          <p:cNvSpPr/>
          <p:nvPr/>
        </p:nvSpPr>
        <p:spPr>
          <a:xfrm>
            <a:off x="13757846" y="7046605"/>
            <a:ext cx="395605" cy="155575"/>
          </a:xfrm>
          <a:custGeom>
            <a:avLst/>
            <a:gdLst/>
            <a:ahLst/>
            <a:cxnLst/>
            <a:rect l="l" t="t" r="r" b="b"/>
            <a:pathLst>
              <a:path w="395605" h="155575">
                <a:moveTo>
                  <a:pt x="0" y="0"/>
                </a:moveTo>
                <a:lnTo>
                  <a:pt x="395234" y="0"/>
                </a:lnTo>
                <a:lnTo>
                  <a:pt x="395234" y="155084"/>
                </a:lnTo>
                <a:lnTo>
                  <a:pt x="0" y="155084"/>
                </a:lnTo>
                <a:lnTo>
                  <a:pt x="0" y="0"/>
                </a:lnTo>
                <a:close/>
              </a:path>
            </a:pathLst>
          </a:custGeom>
          <a:ln w="28061">
            <a:solidFill>
              <a:srgbClr val="000000"/>
            </a:solidFill>
          </a:ln>
        </p:spPr>
        <p:txBody>
          <a:bodyPr wrap="square" lIns="0" tIns="0" rIns="0" bIns="0" rtlCol="0"/>
          <a:lstStyle/>
          <a:p>
            <a:endParaRPr/>
          </a:p>
        </p:txBody>
      </p:sp>
      <p:sp>
        <p:nvSpPr>
          <p:cNvPr id="57" name="object 57"/>
          <p:cNvSpPr/>
          <p:nvPr/>
        </p:nvSpPr>
        <p:spPr>
          <a:xfrm>
            <a:off x="13771808" y="7322018"/>
            <a:ext cx="52705" cy="0"/>
          </a:xfrm>
          <a:custGeom>
            <a:avLst/>
            <a:gdLst/>
            <a:ahLst/>
            <a:cxnLst/>
            <a:rect l="l" t="t" r="r" b="b"/>
            <a:pathLst>
              <a:path w="52705">
                <a:moveTo>
                  <a:pt x="0" y="0"/>
                </a:moveTo>
                <a:lnTo>
                  <a:pt x="52480" y="0"/>
                </a:lnTo>
              </a:path>
            </a:pathLst>
          </a:custGeom>
          <a:ln w="28061">
            <a:solidFill>
              <a:srgbClr val="000000"/>
            </a:solidFill>
          </a:ln>
        </p:spPr>
        <p:txBody>
          <a:bodyPr wrap="square" lIns="0" tIns="0" rIns="0" bIns="0" rtlCol="0"/>
          <a:lstStyle/>
          <a:p>
            <a:endParaRPr/>
          </a:p>
        </p:txBody>
      </p:sp>
      <p:sp>
        <p:nvSpPr>
          <p:cNvPr id="58" name="object 58"/>
          <p:cNvSpPr/>
          <p:nvPr/>
        </p:nvSpPr>
        <p:spPr>
          <a:xfrm>
            <a:off x="13929248" y="7322018"/>
            <a:ext cx="52705" cy="0"/>
          </a:xfrm>
          <a:custGeom>
            <a:avLst/>
            <a:gdLst/>
            <a:ahLst/>
            <a:cxnLst/>
            <a:rect l="l" t="t" r="r" b="b"/>
            <a:pathLst>
              <a:path w="52705">
                <a:moveTo>
                  <a:pt x="0" y="0"/>
                </a:moveTo>
                <a:lnTo>
                  <a:pt x="52438" y="0"/>
                </a:lnTo>
              </a:path>
            </a:pathLst>
          </a:custGeom>
          <a:ln w="28061">
            <a:solidFill>
              <a:srgbClr val="000000"/>
            </a:solidFill>
          </a:ln>
        </p:spPr>
        <p:txBody>
          <a:bodyPr wrap="square" lIns="0" tIns="0" rIns="0" bIns="0" rtlCol="0"/>
          <a:lstStyle/>
          <a:p>
            <a:endParaRPr/>
          </a:p>
        </p:txBody>
      </p:sp>
      <p:sp>
        <p:nvSpPr>
          <p:cNvPr id="59" name="object 59"/>
          <p:cNvSpPr/>
          <p:nvPr/>
        </p:nvSpPr>
        <p:spPr>
          <a:xfrm>
            <a:off x="14086646" y="7322018"/>
            <a:ext cx="52705" cy="0"/>
          </a:xfrm>
          <a:custGeom>
            <a:avLst/>
            <a:gdLst/>
            <a:ahLst/>
            <a:cxnLst/>
            <a:rect l="l" t="t" r="r" b="b"/>
            <a:pathLst>
              <a:path w="52705">
                <a:moveTo>
                  <a:pt x="0" y="0"/>
                </a:moveTo>
                <a:lnTo>
                  <a:pt x="52459" y="0"/>
                </a:lnTo>
              </a:path>
            </a:pathLst>
          </a:custGeom>
          <a:ln w="28061">
            <a:solidFill>
              <a:srgbClr val="000000"/>
            </a:solidFill>
          </a:ln>
        </p:spPr>
        <p:txBody>
          <a:bodyPr wrap="square" lIns="0" tIns="0" rIns="0" bIns="0" rtlCol="0"/>
          <a:lstStyle/>
          <a:p>
            <a:endParaRPr/>
          </a:p>
        </p:txBody>
      </p:sp>
      <p:sp>
        <p:nvSpPr>
          <p:cNvPr id="60" name="object 60"/>
          <p:cNvSpPr/>
          <p:nvPr/>
        </p:nvSpPr>
        <p:spPr>
          <a:xfrm>
            <a:off x="13771808" y="7452517"/>
            <a:ext cx="52705" cy="0"/>
          </a:xfrm>
          <a:custGeom>
            <a:avLst/>
            <a:gdLst/>
            <a:ahLst/>
            <a:cxnLst/>
            <a:rect l="l" t="t" r="r" b="b"/>
            <a:pathLst>
              <a:path w="52705">
                <a:moveTo>
                  <a:pt x="0" y="0"/>
                </a:moveTo>
                <a:lnTo>
                  <a:pt x="52480" y="0"/>
                </a:lnTo>
              </a:path>
            </a:pathLst>
          </a:custGeom>
          <a:ln w="28061">
            <a:solidFill>
              <a:srgbClr val="000000"/>
            </a:solidFill>
          </a:ln>
        </p:spPr>
        <p:txBody>
          <a:bodyPr wrap="square" lIns="0" tIns="0" rIns="0" bIns="0" rtlCol="0"/>
          <a:lstStyle/>
          <a:p>
            <a:endParaRPr/>
          </a:p>
        </p:txBody>
      </p:sp>
      <p:sp>
        <p:nvSpPr>
          <p:cNvPr id="61" name="object 61"/>
          <p:cNvSpPr/>
          <p:nvPr/>
        </p:nvSpPr>
        <p:spPr>
          <a:xfrm>
            <a:off x="13929248" y="7452517"/>
            <a:ext cx="52705" cy="0"/>
          </a:xfrm>
          <a:custGeom>
            <a:avLst/>
            <a:gdLst/>
            <a:ahLst/>
            <a:cxnLst/>
            <a:rect l="l" t="t" r="r" b="b"/>
            <a:pathLst>
              <a:path w="52705">
                <a:moveTo>
                  <a:pt x="0" y="0"/>
                </a:moveTo>
                <a:lnTo>
                  <a:pt x="52438" y="0"/>
                </a:lnTo>
              </a:path>
            </a:pathLst>
          </a:custGeom>
          <a:ln w="28061">
            <a:solidFill>
              <a:srgbClr val="000000"/>
            </a:solidFill>
          </a:ln>
        </p:spPr>
        <p:txBody>
          <a:bodyPr wrap="square" lIns="0" tIns="0" rIns="0" bIns="0" rtlCol="0"/>
          <a:lstStyle/>
          <a:p>
            <a:endParaRPr/>
          </a:p>
        </p:txBody>
      </p:sp>
      <p:sp>
        <p:nvSpPr>
          <p:cNvPr id="62" name="object 62"/>
          <p:cNvSpPr/>
          <p:nvPr/>
        </p:nvSpPr>
        <p:spPr>
          <a:xfrm>
            <a:off x="14086646" y="7452517"/>
            <a:ext cx="52705" cy="0"/>
          </a:xfrm>
          <a:custGeom>
            <a:avLst/>
            <a:gdLst/>
            <a:ahLst/>
            <a:cxnLst/>
            <a:rect l="l" t="t" r="r" b="b"/>
            <a:pathLst>
              <a:path w="52705">
                <a:moveTo>
                  <a:pt x="0" y="0"/>
                </a:moveTo>
                <a:lnTo>
                  <a:pt x="52459" y="0"/>
                </a:lnTo>
              </a:path>
            </a:pathLst>
          </a:custGeom>
          <a:ln w="28061">
            <a:solidFill>
              <a:srgbClr val="000000"/>
            </a:solidFill>
          </a:ln>
        </p:spPr>
        <p:txBody>
          <a:bodyPr wrap="square" lIns="0" tIns="0" rIns="0" bIns="0" rtlCol="0"/>
          <a:lstStyle/>
          <a:p>
            <a:endParaRPr/>
          </a:p>
        </p:txBody>
      </p:sp>
      <p:sp>
        <p:nvSpPr>
          <p:cNvPr id="63" name="object 63"/>
          <p:cNvSpPr/>
          <p:nvPr/>
        </p:nvSpPr>
        <p:spPr>
          <a:xfrm>
            <a:off x="13771808" y="7583005"/>
            <a:ext cx="52705" cy="0"/>
          </a:xfrm>
          <a:custGeom>
            <a:avLst/>
            <a:gdLst/>
            <a:ahLst/>
            <a:cxnLst/>
            <a:rect l="l" t="t" r="r" b="b"/>
            <a:pathLst>
              <a:path w="52705">
                <a:moveTo>
                  <a:pt x="0" y="0"/>
                </a:moveTo>
                <a:lnTo>
                  <a:pt x="52480" y="0"/>
                </a:lnTo>
              </a:path>
            </a:pathLst>
          </a:custGeom>
          <a:ln w="28061">
            <a:solidFill>
              <a:srgbClr val="000000"/>
            </a:solidFill>
          </a:ln>
        </p:spPr>
        <p:txBody>
          <a:bodyPr wrap="square" lIns="0" tIns="0" rIns="0" bIns="0" rtlCol="0"/>
          <a:lstStyle/>
          <a:p>
            <a:endParaRPr/>
          </a:p>
        </p:txBody>
      </p:sp>
      <p:sp>
        <p:nvSpPr>
          <p:cNvPr id="64" name="object 64"/>
          <p:cNvSpPr/>
          <p:nvPr/>
        </p:nvSpPr>
        <p:spPr>
          <a:xfrm>
            <a:off x="13929248" y="7583005"/>
            <a:ext cx="52705" cy="0"/>
          </a:xfrm>
          <a:custGeom>
            <a:avLst/>
            <a:gdLst/>
            <a:ahLst/>
            <a:cxnLst/>
            <a:rect l="l" t="t" r="r" b="b"/>
            <a:pathLst>
              <a:path w="52705">
                <a:moveTo>
                  <a:pt x="0" y="0"/>
                </a:moveTo>
                <a:lnTo>
                  <a:pt x="52438" y="0"/>
                </a:lnTo>
              </a:path>
            </a:pathLst>
          </a:custGeom>
          <a:ln w="28061">
            <a:solidFill>
              <a:srgbClr val="000000"/>
            </a:solidFill>
          </a:ln>
        </p:spPr>
        <p:txBody>
          <a:bodyPr wrap="square" lIns="0" tIns="0" rIns="0" bIns="0" rtlCol="0"/>
          <a:lstStyle/>
          <a:p>
            <a:endParaRPr/>
          </a:p>
        </p:txBody>
      </p:sp>
      <p:sp>
        <p:nvSpPr>
          <p:cNvPr id="65" name="object 65"/>
          <p:cNvSpPr/>
          <p:nvPr/>
        </p:nvSpPr>
        <p:spPr>
          <a:xfrm>
            <a:off x="14086646" y="7583005"/>
            <a:ext cx="52705" cy="0"/>
          </a:xfrm>
          <a:custGeom>
            <a:avLst/>
            <a:gdLst/>
            <a:ahLst/>
            <a:cxnLst/>
            <a:rect l="l" t="t" r="r" b="b"/>
            <a:pathLst>
              <a:path w="52705">
                <a:moveTo>
                  <a:pt x="0" y="0"/>
                </a:moveTo>
                <a:lnTo>
                  <a:pt x="52459" y="0"/>
                </a:lnTo>
              </a:path>
            </a:pathLst>
          </a:custGeom>
          <a:ln w="28061">
            <a:solidFill>
              <a:srgbClr val="000000"/>
            </a:solidFill>
          </a:ln>
        </p:spPr>
        <p:txBody>
          <a:bodyPr wrap="square" lIns="0" tIns="0" rIns="0" bIns="0" rtlCol="0"/>
          <a:lstStyle/>
          <a:p>
            <a:endParaRPr/>
          </a:p>
        </p:txBody>
      </p:sp>
      <p:sp>
        <p:nvSpPr>
          <p:cNvPr id="66" name="object 66"/>
          <p:cNvSpPr/>
          <p:nvPr/>
        </p:nvSpPr>
        <p:spPr>
          <a:xfrm>
            <a:off x="2431683" y="7371336"/>
            <a:ext cx="242570" cy="0"/>
          </a:xfrm>
          <a:custGeom>
            <a:avLst/>
            <a:gdLst/>
            <a:ahLst/>
            <a:cxnLst/>
            <a:rect l="l" t="t" r="r" b="b"/>
            <a:pathLst>
              <a:path w="242569">
                <a:moveTo>
                  <a:pt x="0" y="0"/>
                </a:moveTo>
                <a:lnTo>
                  <a:pt x="242107" y="0"/>
                </a:lnTo>
              </a:path>
            </a:pathLst>
          </a:custGeom>
          <a:ln w="29684">
            <a:solidFill>
              <a:srgbClr val="000000"/>
            </a:solidFill>
            <a:prstDash val="dot"/>
          </a:ln>
        </p:spPr>
        <p:txBody>
          <a:bodyPr wrap="square" lIns="0" tIns="0" rIns="0" bIns="0" rtlCol="0"/>
          <a:lstStyle/>
          <a:p>
            <a:endParaRPr/>
          </a:p>
        </p:txBody>
      </p:sp>
      <p:sp>
        <p:nvSpPr>
          <p:cNvPr id="67" name="object 67"/>
          <p:cNvSpPr/>
          <p:nvPr/>
        </p:nvSpPr>
        <p:spPr>
          <a:xfrm>
            <a:off x="2334839" y="7371336"/>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68" name="object 68"/>
          <p:cNvSpPr/>
          <p:nvPr/>
        </p:nvSpPr>
        <p:spPr>
          <a:xfrm>
            <a:off x="2722220" y="7371336"/>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69" name="object 69"/>
          <p:cNvSpPr/>
          <p:nvPr/>
        </p:nvSpPr>
        <p:spPr>
          <a:xfrm>
            <a:off x="4991675" y="7373525"/>
            <a:ext cx="242570" cy="0"/>
          </a:xfrm>
          <a:custGeom>
            <a:avLst/>
            <a:gdLst/>
            <a:ahLst/>
            <a:cxnLst/>
            <a:rect l="l" t="t" r="r" b="b"/>
            <a:pathLst>
              <a:path w="242570">
                <a:moveTo>
                  <a:pt x="0" y="0"/>
                </a:moveTo>
                <a:lnTo>
                  <a:pt x="242107" y="0"/>
                </a:lnTo>
              </a:path>
            </a:pathLst>
          </a:custGeom>
          <a:ln w="29684">
            <a:solidFill>
              <a:srgbClr val="000000"/>
            </a:solidFill>
            <a:prstDash val="dot"/>
          </a:ln>
        </p:spPr>
        <p:txBody>
          <a:bodyPr wrap="square" lIns="0" tIns="0" rIns="0" bIns="0" rtlCol="0"/>
          <a:lstStyle/>
          <a:p>
            <a:endParaRPr/>
          </a:p>
        </p:txBody>
      </p:sp>
      <p:sp>
        <p:nvSpPr>
          <p:cNvPr id="70" name="object 70"/>
          <p:cNvSpPr/>
          <p:nvPr/>
        </p:nvSpPr>
        <p:spPr>
          <a:xfrm>
            <a:off x="4894831" y="7373525"/>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71" name="object 71"/>
          <p:cNvSpPr/>
          <p:nvPr/>
        </p:nvSpPr>
        <p:spPr>
          <a:xfrm>
            <a:off x="5282212" y="7373525"/>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72" name="object 72"/>
          <p:cNvSpPr/>
          <p:nvPr/>
        </p:nvSpPr>
        <p:spPr>
          <a:xfrm>
            <a:off x="7457047" y="7373525"/>
            <a:ext cx="242570" cy="0"/>
          </a:xfrm>
          <a:custGeom>
            <a:avLst/>
            <a:gdLst/>
            <a:ahLst/>
            <a:cxnLst/>
            <a:rect l="l" t="t" r="r" b="b"/>
            <a:pathLst>
              <a:path w="242570">
                <a:moveTo>
                  <a:pt x="0" y="0"/>
                </a:moveTo>
                <a:lnTo>
                  <a:pt x="242107" y="0"/>
                </a:lnTo>
              </a:path>
            </a:pathLst>
          </a:custGeom>
          <a:ln w="29684">
            <a:solidFill>
              <a:srgbClr val="000000"/>
            </a:solidFill>
            <a:prstDash val="dot"/>
          </a:ln>
        </p:spPr>
        <p:txBody>
          <a:bodyPr wrap="square" lIns="0" tIns="0" rIns="0" bIns="0" rtlCol="0"/>
          <a:lstStyle/>
          <a:p>
            <a:endParaRPr/>
          </a:p>
        </p:txBody>
      </p:sp>
      <p:sp>
        <p:nvSpPr>
          <p:cNvPr id="73" name="object 73"/>
          <p:cNvSpPr/>
          <p:nvPr/>
        </p:nvSpPr>
        <p:spPr>
          <a:xfrm>
            <a:off x="7360203" y="7373525"/>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74" name="object 74"/>
          <p:cNvSpPr/>
          <p:nvPr/>
        </p:nvSpPr>
        <p:spPr>
          <a:xfrm>
            <a:off x="7747584" y="7373525"/>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75" name="object 75"/>
          <p:cNvSpPr/>
          <p:nvPr/>
        </p:nvSpPr>
        <p:spPr>
          <a:xfrm>
            <a:off x="6337501" y="6106226"/>
            <a:ext cx="0" cy="242570"/>
          </a:xfrm>
          <a:custGeom>
            <a:avLst/>
            <a:gdLst/>
            <a:ahLst/>
            <a:cxnLst/>
            <a:rect l="l" t="t" r="r" b="b"/>
            <a:pathLst>
              <a:path h="242570">
                <a:moveTo>
                  <a:pt x="0" y="0"/>
                </a:moveTo>
                <a:lnTo>
                  <a:pt x="0" y="242107"/>
                </a:lnTo>
              </a:path>
            </a:pathLst>
          </a:custGeom>
          <a:ln w="29684">
            <a:solidFill>
              <a:srgbClr val="000000"/>
            </a:solidFill>
            <a:prstDash val="dot"/>
          </a:ln>
        </p:spPr>
        <p:txBody>
          <a:bodyPr wrap="square" lIns="0" tIns="0" rIns="0" bIns="0" rtlCol="0"/>
          <a:lstStyle/>
          <a:p>
            <a:endParaRPr/>
          </a:p>
        </p:txBody>
      </p:sp>
      <p:sp>
        <p:nvSpPr>
          <p:cNvPr id="76" name="object 76"/>
          <p:cNvSpPr/>
          <p:nvPr/>
        </p:nvSpPr>
        <p:spPr>
          <a:xfrm>
            <a:off x="6337501" y="6009381"/>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77" name="object 77"/>
          <p:cNvSpPr/>
          <p:nvPr/>
        </p:nvSpPr>
        <p:spPr>
          <a:xfrm>
            <a:off x="6337501" y="6396761"/>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78" name="object 78"/>
          <p:cNvSpPr/>
          <p:nvPr/>
        </p:nvSpPr>
        <p:spPr>
          <a:xfrm>
            <a:off x="7668653" y="5916681"/>
            <a:ext cx="794385" cy="794385"/>
          </a:xfrm>
          <a:custGeom>
            <a:avLst/>
            <a:gdLst/>
            <a:ahLst/>
            <a:cxnLst/>
            <a:rect l="l" t="t" r="r" b="b"/>
            <a:pathLst>
              <a:path w="794384" h="794385">
                <a:moveTo>
                  <a:pt x="0" y="0"/>
                </a:moveTo>
                <a:lnTo>
                  <a:pt x="794195" y="794195"/>
                </a:lnTo>
              </a:path>
            </a:pathLst>
          </a:custGeom>
          <a:ln w="29684">
            <a:solidFill>
              <a:srgbClr val="000000"/>
            </a:solidFill>
            <a:prstDash val="dot"/>
          </a:ln>
        </p:spPr>
        <p:txBody>
          <a:bodyPr wrap="square" lIns="0" tIns="0" rIns="0" bIns="0" rtlCol="0"/>
          <a:lstStyle/>
          <a:p>
            <a:endParaRPr/>
          </a:p>
        </p:txBody>
      </p:sp>
      <p:sp>
        <p:nvSpPr>
          <p:cNvPr id="79" name="object 79"/>
          <p:cNvSpPr/>
          <p:nvPr/>
        </p:nvSpPr>
        <p:spPr>
          <a:xfrm>
            <a:off x="7605133" y="5853160"/>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80" name="object 80"/>
          <p:cNvSpPr/>
          <p:nvPr/>
        </p:nvSpPr>
        <p:spPr>
          <a:xfrm>
            <a:off x="8494603" y="6742630"/>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81" name="object 81"/>
          <p:cNvSpPr/>
          <p:nvPr/>
        </p:nvSpPr>
        <p:spPr>
          <a:xfrm>
            <a:off x="10021778" y="7373525"/>
            <a:ext cx="242570" cy="0"/>
          </a:xfrm>
          <a:custGeom>
            <a:avLst/>
            <a:gdLst/>
            <a:ahLst/>
            <a:cxnLst/>
            <a:rect l="l" t="t" r="r" b="b"/>
            <a:pathLst>
              <a:path w="242570">
                <a:moveTo>
                  <a:pt x="0" y="0"/>
                </a:moveTo>
                <a:lnTo>
                  <a:pt x="242107" y="0"/>
                </a:lnTo>
              </a:path>
            </a:pathLst>
          </a:custGeom>
          <a:ln w="29684">
            <a:solidFill>
              <a:srgbClr val="000000"/>
            </a:solidFill>
            <a:prstDash val="dot"/>
          </a:ln>
        </p:spPr>
        <p:txBody>
          <a:bodyPr wrap="square" lIns="0" tIns="0" rIns="0" bIns="0" rtlCol="0"/>
          <a:lstStyle/>
          <a:p>
            <a:endParaRPr/>
          </a:p>
        </p:txBody>
      </p:sp>
      <p:sp>
        <p:nvSpPr>
          <p:cNvPr id="82" name="object 82"/>
          <p:cNvSpPr/>
          <p:nvPr/>
        </p:nvSpPr>
        <p:spPr>
          <a:xfrm>
            <a:off x="9924933" y="7373525"/>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83" name="object 83"/>
          <p:cNvSpPr/>
          <p:nvPr/>
        </p:nvSpPr>
        <p:spPr>
          <a:xfrm>
            <a:off x="10312314" y="7373525"/>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84" name="object 84"/>
          <p:cNvSpPr/>
          <p:nvPr/>
        </p:nvSpPr>
        <p:spPr>
          <a:xfrm>
            <a:off x="11416147" y="8921206"/>
            <a:ext cx="0" cy="242570"/>
          </a:xfrm>
          <a:custGeom>
            <a:avLst/>
            <a:gdLst/>
            <a:ahLst/>
            <a:cxnLst/>
            <a:rect l="l" t="t" r="r" b="b"/>
            <a:pathLst>
              <a:path h="242570">
                <a:moveTo>
                  <a:pt x="0" y="0"/>
                </a:moveTo>
                <a:lnTo>
                  <a:pt x="0" y="242107"/>
                </a:lnTo>
              </a:path>
            </a:pathLst>
          </a:custGeom>
          <a:ln w="29684">
            <a:solidFill>
              <a:srgbClr val="000000"/>
            </a:solidFill>
            <a:prstDash val="dot"/>
          </a:ln>
        </p:spPr>
        <p:txBody>
          <a:bodyPr wrap="square" lIns="0" tIns="0" rIns="0" bIns="0" rtlCol="0"/>
          <a:lstStyle/>
          <a:p>
            <a:endParaRPr/>
          </a:p>
        </p:txBody>
      </p:sp>
      <p:sp>
        <p:nvSpPr>
          <p:cNvPr id="85" name="object 85"/>
          <p:cNvSpPr/>
          <p:nvPr/>
        </p:nvSpPr>
        <p:spPr>
          <a:xfrm>
            <a:off x="11416147" y="8824362"/>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86" name="object 86"/>
          <p:cNvSpPr/>
          <p:nvPr/>
        </p:nvSpPr>
        <p:spPr>
          <a:xfrm>
            <a:off x="11416147" y="9211743"/>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87" name="object 87"/>
          <p:cNvSpPr/>
          <p:nvPr/>
        </p:nvSpPr>
        <p:spPr>
          <a:xfrm>
            <a:off x="12678178" y="7373525"/>
            <a:ext cx="242570" cy="0"/>
          </a:xfrm>
          <a:custGeom>
            <a:avLst/>
            <a:gdLst/>
            <a:ahLst/>
            <a:cxnLst/>
            <a:rect l="l" t="t" r="r" b="b"/>
            <a:pathLst>
              <a:path w="242570">
                <a:moveTo>
                  <a:pt x="0" y="0"/>
                </a:moveTo>
                <a:lnTo>
                  <a:pt x="242107" y="0"/>
                </a:lnTo>
              </a:path>
            </a:pathLst>
          </a:custGeom>
          <a:ln w="29684">
            <a:solidFill>
              <a:srgbClr val="000000"/>
            </a:solidFill>
            <a:prstDash val="dot"/>
          </a:ln>
        </p:spPr>
        <p:txBody>
          <a:bodyPr wrap="square" lIns="0" tIns="0" rIns="0" bIns="0" rtlCol="0"/>
          <a:lstStyle/>
          <a:p>
            <a:endParaRPr/>
          </a:p>
        </p:txBody>
      </p:sp>
      <p:sp>
        <p:nvSpPr>
          <p:cNvPr id="88" name="object 88"/>
          <p:cNvSpPr/>
          <p:nvPr/>
        </p:nvSpPr>
        <p:spPr>
          <a:xfrm>
            <a:off x="12581334" y="7373525"/>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89" name="object 89"/>
          <p:cNvSpPr/>
          <p:nvPr/>
        </p:nvSpPr>
        <p:spPr>
          <a:xfrm>
            <a:off x="12968715" y="7373525"/>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90" name="object 90"/>
          <p:cNvSpPr/>
          <p:nvPr/>
        </p:nvSpPr>
        <p:spPr>
          <a:xfrm>
            <a:off x="15113461" y="7373525"/>
            <a:ext cx="242570" cy="0"/>
          </a:xfrm>
          <a:custGeom>
            <a:avLst/>
            <a:gdLst/>
            <a:ahLst/>
            <a:cxnLst/>
            <a:rect l="l" t="t" r="r" b="b"/>
            <a:pathLst>
              <a:path w="242569">
                <a:moveTo>
                  <a:pt x="0" y="0"/>
                </a:moveTo>
                <a:lnTo>
                  <a:pt x="242107" y="0"/>
                </a:lnTo>
              </a:path>
            </a:pathLst>
          </a:custGeom>
          <a:ln w="29684">
            <a:solidFill>
              <a:srgbClr val="000000"/>
            </a:solidFill>
            <a:prstDash val="dot"/>
          </a:ln>
        </p:spPr>
        <p:txBody>
          <a:bodyPr wrap="square" lIns="0" tIns="0" rIns="0" bIns="0" rtlCol="0"/>
          <a:lstStyle/>
          <a:p>
            <a:endParaRPr/>
          </a:p>
        </p:txBody>
      </p:sp>
      <p:sp>
        <p:nvSpPr>
          <p:cNvPr id="91" name="object 91"/>
          <p:cNvSpPr/>
          <p:nvPr/>
        </p:nvSpPr>
        <p:spPr>
          <a:xfrm>
            <a:off x="15016615" y="7373525"/>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92" name="object 92"/>
          <p:cNvSpPr/>
          <p:nvPr/>
        </p:nvSpPr>
        <p:spPr>
          <a:xfrm>
            <a:off x="15403996" y="7373525"/>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93" name="object 93"/>
          <p:cNvSpPr/>
          <p:nvPr/>
        </p:nvSpPr>
        <p:spPr>
          <a:xfrm>
            <a:off x="17682420" y="7373525"/>
            <a:ext cx="242570" cy="0"/>
          </a:xfrm>
          <a:custGeom>
            <a:avLst/>
            <a:gdLst/>
            <a:ahLst/>
            <a:cxnLst/>
            <a:rect l="l" t="t" r="r" b="b"/>
            <a:pathLst>
              <a:path w="242569">
                <a:moveTo>
                  <a:pt x="0" y="0"/>
                </a:moveTo>
                <a:lnTo>
                  <a:pt x="242107" y="0"/>
                </a:lnTo>
              </a:path>
            </a:pathLst>
          </a:custGeom>
          <a:ln w="29684">
            <a:solidFill>
              <a:srgbClr val="000000"/>
            </a:solidFill>
            <a:prstDash val="dot"/>
          </a:ln>
        </p:spPr>
        <p:txBody>
          <a:bodyPr wrap="square" lIns="0" tIns="0" rIns="0" bIns="0" rtlCol="0"/>
          <a:lstStyle/>
          <a:p>
            <a:endParaRPr/>
          </a:p>
        </p:txBody>
      </p:sp>
      <p:sp>
        <p:nvSpPr>
          <p:cNvPr id="94" name="object 94"/>
          <p:cNvSpPr/>
          <p:nvPr/>
        </p:nvSpPr>
        <p:spPr>
          <a:xfrm>
            <a:off x="17585573" y="7373525"/>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95" name="object 95"/>
          <p:cNvSpPr/>
          <p:nvPr/>
        </p:nvSpPr>
        <p:spPr>
          <a:xfrm>
            <a:off x="17972954" y="7373525"/>
            <a:ext cx="0" cy="0"/>
          </a:xfrm>
          <a:custGeom>
            <a:avLst/>
            <a:gdLst/>
            <a:ahLst/>
            <a:cxnLst/>
            <a:rect l="l" t="t" r="r" b="b"/>
            <a:pathLst>
              <a:path>
                <a:moveTo>
                  <a:pt x="0" y="0"/>
                </a:moveTo>
                <a:lnTo>
                  <a:pt x="0" y="0"/>
                </a:lnTo>
              </a:path>
            </a:pathLst>
          </a:custGeom>
          <a:ln w="29684">
            <a:solidFill>
              <a:srgbClr val="000000"/>
            </a:solidFill>
          </a:ln>
        </p:spPr>
        <p:txBody>
          <a:bodyPr wrap="square" lIns="0" tIns="0" rIns="0" bIns="0" rtlCol="0"/>
          <a:lstStyle/>
          <a:p>
            <a:endParaRPr/>
          </a:p>
        </p:txBody>
      </p:sp>
      <p:sp>
        <p:nvSpPr>
          <p:cNvPr id="96" name="object 96"/>
          <p:cNvSpPr/>
          <p:nvPr/>
        </p:nvSpPr>
        <p:spPr>
          <a:xfrm>
            <a:off x="6085024" y="6829000"/>
            <a:ext cx="507365" cy="294640"/>
          </a:xfrm>
          <a:custGeom>
            <a:avLst/>
            <a:gdLst/>
            <a:ahLst/>
            <a:cxnLst/>
            <a:rect l="l" t="t" r="r" b="b"/>
            <a:pathLst>
              <a:path w="507365" h="294639">
                <a:moveTo>
                  <a:pt x="17214" y="24952"/>
                </a:moveTo>
                <a:lnTo>
                  <a:pt x="10104" y="26512"/>
                </a:lnTo>
                <a:lnTo>
                  <a:pt x="1047" y="36302"/>
                </a:lnTo>
                <a:lnTo>
                  <a:pt x="0" y="43475"/>
                </a:lnTo>
                <a:lnTo>
                  <a:pt x="106457" y="259280"/>
                </a:lnTo>
                <a:lnTo>
                  <a:pt x="141431" y="279439"/>
                </a:lnTo>
                <a:lnTo>
                  <a:pt x="185259" y="289823"/>
                </a:lnTo>
                <a:lnTo>
                  <a:pt x="253384" y="294430"/>
                </a:lnTo>
                <a:lnTo>
                  <a:pt x="321513" y="289823"/>
                </a:lnTo>
                <a:lnTo>
                  <a:pt x="365348" y="279439"/>
                </a:lnTo>
                <a:lnTo>
                  <a:pt x="389368" y="268429"/>
                </a:lnTo>
                <a:lnTo>
                  <a:pt x="397699" y="262211"/>
                </a:lnTo>
                <a:lnTo>
                  <a:pt x="253384" y="262211"/>
                </a:lnTo>
                <a:lnTo>
                  <a:pt x="200849" y="259412"/>
                </a:lnTo>
                <a:lnTo>
                  <a:pt x="164904" y="252915"/>
                </a:lnTo>
                <a:lnTo>
                  <a:pt x="143101" y="245571"/>
                </a:lnTo>
                <a:lnTo>
                  <a:pt x="132990" y="240233"/>
                </a:lnTo>
                <a:lnTo>
                  <a:pt x="50438" y="72908"/>
                </a:lnTo>
                <a:lnTo>
                  <a:pt x="137215" y="72908"/>
                </a:lnTo>
                <a:lnTo>
                  <a:pt x="17214" y="24952"/>
                </a:lnTo>
                <a:close/>
              </a:path>
              <a:path w="507365" h="294639">
                <a:moveTo>
                  <a:pt x="492265" y="72908"/>
                </a:moveTo>
                <a:lnTo>
                  <a:pt x="456342" y="72908"/>
                </a:lnTo>
                <a:lnTo>
                  <a:pt x="373842" y="240118"/>
                </a:lnTo>
                <a:lnTo>
                  <a:pt x="363372" y="245651"/>
                </a:lnTo>
                <a:lnTo>
                  <a:pt x="341413" y="253014"/>
                </a:lnTo>
                <a:lnTo>
                  <a:pt x="305554" y="259453"/>
                </a:lnTo>
                <a:lnTo>
                  <a:pt x="253384" y="262211"/>
                </a:lnTo>
                <a:lnTo>
                  <a:pt x="397699" y="262211"/>
                </a:lnTo>
                <a:lnTo>
                  <a:pt x="398050" y="261950"/>
                </a:lnTo>
                <a:lnTo>
                  <a:pt x="399286" y="260704"/>
                </a:lnTo>
                <a:lnTo>
                  <a:pt x="400312" y="259280"/>
                </a:lnTo>
                <a:lnTo>
                  <a:pt x="492265" y="72908"/>
                </a:lnTo>
                <a:close/>
              </a:path>
              <a:path w="507365" h="294639">
                <a:moveTo>
                  <a:pt x="137215" y="72908"/>
                </a:moveTo>
                <a:lnTo>
                  <a:pt x="50438" y="72908"/>
                </a:lnTo>
                <a:lnTo>
                  <a:pt x="155691" y="115001"/>
                </a:lnTo>
                <a:lnTo>
                  <a:pt x="161953" y="114038"/>
                </a:lnTo>
                <a:lnTo>
                  <a:pt x="203820" y="79348"/>
                </a:lnTo>
                <a:lnTo>
                  <a:pt x="153314" y="79348"/>
                </a:lnTo>
                <a:lnTo>
                  <a:pt x="137215" y="72908"/>
                </a:lnTo>
                <a:close/>
              </a:path>
              <a:path w="507365" h="294639">
                <a:moveTo>
                  <a:pt x="303901" y="38281"/>
                </a:moveTo>
                <a:lnTo>
                  <a:pt x="253384" y="38281"/>
                </a:lnTo>
                <a:lnTo>
                  <a:pt x="344837" y="114038"/>
                </a:lnTo>
                <a:lnTo>
                  <a:pt x="351078" y="115001"/>
                </a:lnTo>
                <a:lnTo>
                  <a:pt x="440238" y="79348"/>
                </a:lnTo>
                <a:lnTo>
                  <a:pt x="353455" y="79348"/>
                </a:lnTo>
                <a:lnTo>
                  <a:pt x="303901" y="38281"/>
                </a:lnTo>
                <a:close/>
              </a:path>
              <a:path w="507365" h="294639">
                <a:moveTo>
                  <a:pt x="257709" y="0"/>
                </a:moveTo>
                <a:lnTo>
                  <a:pt x="249070" y="0"/>
                </a:lnTo>
                <a:lnTo>
                  <a:pt x="153314" y="79348"/>
                </a:lnTo>
                <a:lnTo>
                  <a:pt x="203820" y="79348"/>
                </a:lnTo>
                <a:lnTo>
                  <a:pt x="253384" y="38281"/>
                </a:lnTo>
                <a:lnTo>
                  <a:pt x="303901" y="38281"/>
                </a:lnTo>
                <a:lnTo>
                  <a:pt x="257709" y="0"/>
                </a:lnTo>
                <a:close/>
              </a:path>
              <a:path w="507365" h="294639">
                <a:moveTo>
                  <a:pt x="489587" y="24952"/>
                </a:moveTo>
                <a:lnTo>
                  <a:pt x="353455" y="79348"/>
                </a:lnTo>
                <a:lnTo>
                  <a:pt x="440238" y="79348"/>
                </a:lnTo>
                <a:lnTo>
                  <a:pt x="456342" y="72908"/>
                </a:lnTo>
                <a:lnTo>
                  <a:pt x="492265" y="72908"/>
                </a:lnTo>
                <a:lnTo>
                  <a:pt x="503827" y="49474"/>
                </a:lnTo>
                <a:lnTo>
                  <a:pt x="506769" y="43475"/>
                </a:lnTo>
                <a:lnTo>
                  <a:pt x="505722" y="36302"/>
                </a:lnTo>
                <a:lnTo>
                  <a:pt x="496655" y="26512"/>
                </a:lnTo>
                <a:lnTo>
                  <a:pt x="489587" y="24952"/>
                </a:lnTo>
                <a:close/>
              </a:path>
            </a:pathLst>
          </a:custGeom>
          <a:solidFill>
            <a:srgbClr val="2D2D2D"/>
          </a:solidFill>
        </p:spPr>
        <p:txBody>
          <a:bodyPr wrap="square" lIns="0" tIns="0" rIns="0" bIns="0" rtlCol="0"/>
          <a:lstStyle/>
          <a:p>
            <a:endParaRPr/>
          </a:p>
        </p:txBody>
      </p:sp>
      <p:sp>
        <p:nvSpPr>
          <p:cNvPr id="97" name="object 97"/>
          <p:cNvSpPr/>
          <p:nvPr/>
        </p:nvSpPr>
        <p:spPr>
          <a:xfrm>
            <a:off x="6010630" y="7063002"/>
            <a:ext cx="654050" cy="718820"/>
          </a:xfrm>
          <a:custGeom>
            <a:avLst/>
            <a:gdLst/>
            <a:ahLst/>
            <a:cxnLst/>
            <a:rect l="l" t="t" r="r" b="b"/>
            <a:pathLst>
              <a:path w="654050" h="718820">
                <a:moveTo>
                  <a:pt x="181199" y="0"/>
                </a:moveTo>
                <a:lnTo>
                  <a:pt x="143639" y="37560"/>
                </a:lnTo>
                <a:lnTo>
                  <a:pt x="97238" y="108570"/>
                </a:lnTo>
                <a:lnTo>
                  <a:pt x="70989" y="155785"/>
                </a:lnTo>
                <a:lnTo>
                  <a:pt x="45811" y="208871"/>
                </a:lnTo>
                <a:lnTo>
                  <a:pt x="24035" y="266374"/>
                </a:lnTo>
                <a:lnTo>
                  <a:pt x="7988" y="326845"/>
                </a:lnTo>
                <a:lnTo>
                  <a:pt x="0" y="388829"/>
                </a:lnTo>
                <a:lnTo>
                  <a:pt x="2398" y="450876"/>
                </a:lnTo>
                <a:lnTo>
                  <a:pt x="12339" y="496217"/>
                </a:lnTo>
                <a:lnTo>
                  <a:pt x="29362" y="538157"/>
                </a:lnTo>
                <a:lnTo>
                  <a:pt x="53412" y="576607"/>
                </a:lnTo>
                <a:lnTo>
                  <a:pt x="84438" y="611478"/>
                </a:lnTo>
                <a:lnTo>
                  <a:pt x="122384" y="642682"/>
                </a:lnTo>
                <a:lnTo>
                  <a:pt x="184817" y="680638"/>
                </a:lnTo>
                <a:lnTo>
                  <a:pt x="238528" y="703331"/>
                </a:lnTo>
                <a:lnTo>
                  <a:pt x="281472" y="714636"/>
                </a:lnTo>
                <a:lnTo>
                  <a:pt x="326870" y="718585"/>
                </a:lnTo>
                <a:lnTo>
                  <a:pt x="330084" y="718732"/>
                </a:lnTo>
                <a:lnTo>
                  <a:pt x="332786" y="718732"/>
                </a:lnTo>
                <a:lnTo>
                  <a:pt x="359777" y="716698"/>
                </a:lnTo>
                <a:lnTo>
                  <a:pt x="403798" y="706971"/>
                </a:lnTo>
                <a:lnTo>
                  <a:pt x="451245" y="688324"/>
                </a:lnTo>
                <a:lnTo>
                  <a:pt x="325498" y="688324"/>
                </a:lnTo>
                <a:lnTo>
                  <a:pt x="311344" y="688113"/>
                </a:lnTo>
                <a:lnTo>
                  <a:pt x="272822" y="681827"/>
                </a:lnTo>
                <a:lnTo>
                  <a:pt x="214238" y="661201"/>
                </a:lnTo>
                <a:lnTo>
                  <a:pt x="139902" y="617970"/>
                </a:lnTo>
                <a:lnTo>
                  <a:pt x="98336" y="582527"/>
                </a:lnTo>
                <a:lnTo>
                  <a:pt x="66503" y="542080"/>
                </a:lnTo>
                <a:lnTo>
                  <a:pt x="44512" y="496842"/>
                </a:lnTo>
                <a:lnTo>
                  <a:pt x="32418" y="446876"/>
                </a:lnTo>
                <a:lnTo>
                  <a:pt x="30431" y="388829"/>
                </a:lnTo>
                <a:lnTo>
                  <a:pt x="30435" y="388328"/>
                </a:lnTo>
                <a:lnTo>
                  <a:pt x="38567" y="329556"/>
                </a:lnTo>
                <a:lnTo>
                  <a:pt x="54537" y="271734"/>
                </a:lnTo>
                <a:lnTo>
                  <a:pt x="76063" y="216401"/>
                </a:lnTo>
                <a:lnTo>
                  <a:pt x="100692" y="165374"/>
                </a:lnTo>
                <a:lnTo>
                  <a:pt x="126154" y="120053"/>
                </a:lnTo>
                <a:lnTo>
                  <a:pt x="150124" y="81975"/>
                </a:lnTo>
                <a:lnTo>
                  <a:pt x="184293" y="33702"/>
                </a:lnTo>
                <a:lnTo>
                  <a:pt x="195136" y="20104"/>
                </a:lnTo>
                <a:lnTo>
                  <a:pt x="194172" y="10575"/>
                </a:lnTo>
                <a:lnTo>
                  <a:pt x="181199" y="0"/>
                </a:lnTo>
                <a:close/>
              </a:path>
              <a:path w="654050" h="718820">
                <a:moveTo>
                  <a:pt x="327320" y="688251"/>
                </a:moveTo>
                <a:lnTo>
                  <a:pt x="326420" y="688251"/>
                </a:lnTo>
                <a:lnTo>
                  <a:pt x="325498" y="688324"/>
                </a:lnTo>
                <a:lnTo>
                  <a:pt x="328242" y="688324"/>
                </a:lnTo>
                <a:lnTo>
                  <a:pt x="327320" y="688251"/>
                </a:lnTo>
                <a:close/>
              </a:path>
              <a:path w="654050" h="718820">
                <a:moveTo>
                  <a:pt x="472562" y="0"/>
                </a:moveTo>
                <a:lnTo>
                  <a:pt x="459588" y="10575"/>
                </a:lnTo>
                <a:lnTo>
                  <a:pt x="458604" y="20104"/>
                </a:lnTo>
                <a:lnTo>
                  <a:pt x="463902" y="26585"/>
                </a:lnTo>
                <a:lnTo>
                  <a:pt x="469470" y="33709"/>
                </a:lnTo>
                <a:lnTo>
                  <a:pt x="503697" y="82024"/>
                </a:lnTo>
                <a:lnTo>
                  <a:pt x="527694" y="120130"/>
                </a:lnTo>
                <a:lnTo>
                  <a:pt x="553173" y="165479"/>
                </a:lnTo>
                <a:lnTo>
                  <a:pt x="577803" y="216527"/>
                </a:lnTo>
                <a:lnTo>
                  <a:pt x="599219" y="271594"/>
                </a:lnTo>
                <a:lnTo>
                  <a:pt x="615190" y="329416"/>
                </a:lnTo>
                <a:lnTo>
                  <a:pt x="623340" y="388328"/>
                </a:lnTo>
                <a:lnTo>
                  <a:pt x="621343" y="446792"/>
                </a:lnTo>
                <a:lnTo>
                  <a:pt x="609253" y="496783"/>
                </a:lnTo>
                <a:lnTo>
                  <a:pt x="587219" y="542114"/>
                </a:lnTo>
                <a:lnTo>
                  <a:pt x="555400" y="582540"/>
                </a:lnTo>
                <a:lnTo>
                  <a:pt x="513859" y="617970"/>
                </a:lnTo>
                <a:lnTo>
                  <a:pt x="439899" y="660927"/>
                </a:lnTo>
                <a:lnTo>
                  <a:pt x="381266" y="681583"/>
                </a:lnTo>
                <a:lnTo>
                  <a:pt x="342525" y="688021"/>
                </a:lnTo>
                <a:lnTo>
                  <a:pt x="328242" y="688324"/>
                </a:lnTo>
                <a:lnTo>
                  <a:pt x="451245" y="688324"/>
                </a:lnTo>
                <a:lnTo>
                  <a:pt x="531377" y="642682"/>
                </a:lnTo>
                <a:lnTo>
                  <a:pt x="569318" y="611478"/>
                </a:lnTo>
                <a:lnTo>
                  <a:pt x="600341" y="576607"/>
                </a:lnTo>
                <a:lnTo>
                  <a:pt x="624391" y="538157"/>
                </a:lnTo>
                <a:lnTo>
                  <a:pt x="641416" y="496217"/>
                </a:lnTo>
                <a:lnTo>
                  <a:pt x="651363" y="450876"/>
                </a:lnTo>
                <a:lnTo>
                  <a:pt x="653759" y="388829"/>
                </a:lnTo>
                <a:lnTo>
                  <a:pt x="645769" y="326845"/>
                </a:lnTo>
                <a:lnTo>
                  <a:pt x="629721" y="266374"/>
                </a:lnTo>
                <a:lnTo>
                  <a:pt x="607945" y="208871"/>
                </a:lnTo>
                <a:lnTo>
                  <a:pt x="582768" y="155785"/>
                </a:lnTo>
                <a:lnTo>
                  <a:pt x="556519" y="108570"/>
                </a:lnTo>
                <a:lnTo>
                  <a:pt x="531527" y="68678"/>
                </a:lnTo>
                <a:lnTo>
                  <a:pt x="494628" y="16668"/>
                </a:lnTo>
                <a:lnTo>
                  <a:pt x="482080" y="973"/>
                </a:lnTo>
                <a:lnTo>
                  <a:pt x="472562" y="0"/>
                </a:lnTo>
                <a:close/>
              </a:path>
            </a:pathLst>
          </a:custGeom>
          <a:solidFill>
            <a:srgbClr val="2D2D2D"/>
          </a:solidFill>
        </p:spPr>
        <p:txBody>
          <a:bodyPr wrap="square" lIns="0" tIns="0" rIns="0" bIns="0" rtlCol="0"/>
          <a:lstStyle/>
          <a:p>
            <a:endParaRPr/>
          </a:p>
        </p:txBody>
      </p:sp>
      <p:sp>
        <p:nvSpPr>
          <p:cNvPr id="98" name="object 98"/>
          <p:cNvSpPr/>
          <p:nvPr/>
        </p:nvSpPr>
        <p:spPr>
          <a:xfrm>
            <a:off x="6215279" y="7344025"/>
            <a:ext cx="242390" cy="145000"/>
          </a:xfrm>
          <a:prstGeom prst="rect">
            <a:avLst/>
          </a:prstGeom>
          <a:blipFill>
            <a:blip r:embed="rId9" cstate="print"/>
            <a:stretch>
              <a:fillRect/>
            </a:stretch>
          </a:blipFill>
        </p:spPr>
        <p:txBody>
          <a:bodyPr wrap="square" lIns="0" tIns="0" rIns="0" bIns="0" rtlCol="0"/>
          <a:lstStyle/>
          <a:p>
            <a:endParaRPr/>
          </a:p>
        </p:txBody>
      </p:sp>
      <p:pic>
        <p:nvPicPr>
          <p:cNvPr id="99" name="Grafik 98">
            <a:extLst>
              <a:ext uri="{FF2B5EF4-FFF2-40B4-BE49-F238E27FC236}">
                <a16:creationId xmlns:a16="http://schemas.microsoft.com/office/drawing/2014/main" id="{96F48C4F-D423-6B45-B4A6-67C2DC9D78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138650" y="753383"/>
            <a:ext cx="2286000" cy="734786"/>
          </a:xfrm>
          <a:prstGeom prst="rect">
            <a:avLst/>
          </a:prstGeom>
        </p:spPr>
      </p:pic>
      <p:sp>
        <p:nvSpPr>
          <p:cNvPr id="100" name="Rektangel 99">
            <a:extLst>
              <a:ext uri="{FF2B5EF4-FFF2-40B4-BE49-F238E27FC236}">
                <a16:creationId xmlns:a16="http://schemas.microsoft.com/office/drawing/2014/main" id="{1B3F1F67-6391-F94E-BC2A-703C3EA77CBB}"/>
              </a:ext>
            </a:extLst>
          </p:cNvPr>
          <p:cNvSpPr/>
          <p:nvPr/>
        </p:nvSpPr>
        <p:spPr>
          <a:xfrm>
            <a:off x="826762" y="2590316"/>
            <a:ext cx="17098227" cy="1200329"/>
          </a:xfrm>
          <a:prstGeom prst="rect">
            <a:avLst/>
          </a:prstGeom>
        </p:spPr>
        <p:txBody>
          <a:bodyPr wrap="square">
            <a:spAutoFit/>
          </a:bodyPr>
          <a:lstStyle/>
          <a:p>
            <a:r>
              <a:rPr lang="da-DK" sz="2400">
                <a:solidFill>
                  <a:srgbClr val="000000"/>
                </a:solidFill>
                <a:latin typeface="Arial" panose="020B0604020202020204" pitchFamily="34" charset="0"/>
              </a:rPr>
              <a:t>Husejerne i ombygnings-, låneomlægnings- og investeringsmodus går i banken for at snakke om deres muligheder. Bankrådgiveren imødekommer deres situation ved at bringe energirenovering på banen og dernæst gøre dem opmærksomme på sitet ‘Byg om, så det kan mærkes’, hvor de finder den energirådgivning, der passer til deres hus. </a:t>
            </a:r>
            <a:endParaRPr lang="da-DK" sz="2400"/>
          </a:p>
        </p:txBody>
      </p:sp>
      <p:sp>
        <p:nvSpPr>
          <p:cNvPr id="101" name="Freeform 393">
            <a:extLst>
              <a:ext uri="{FF2B5EF4-FFF2-40B4-BE49-F238E27FC236}">
                <a16:creationId xmlns:a16="http://schemas.microsoft.com/office/drawing/2014/main" id="{A9FDDD65-8F5F-D442-B49B-52FF9C75E1D1}"/>
              </a:ext>
            </a:extLst>
          </p:cNvPr>
          <p:cNvSpPr>
            <a:spLocks noChangeArrowheads="1"/>
          </p:cNvSpPr>
          <p:nvPr/>
        </p:nvSpPr>
        <p:spPr bwMode="auto">
          <a:xfrm>
            <a:off x="18659257" y="6178070"/>
            <a:ext cx="724851" cy="724848"/>
          </a:xfrm>
          <a:custGeom>
            <a:avLst/>
            <a:gdLst>
              <a:gd name="T0" fmla="*/ 587 w 708"/>
              <a:gd name="T1" fmla="*/ 295 h 709"/>
              <a:gd name="T2" fmla="*/ 707 w 708"/>
              <a:gd name="T3" fmla="*/ 45 h 709"/>
              <a:gd name="T4" fmla="*/ 692 w 708"/>
              <a:gd name="T5" fmla="*/ 29 h 709"/>
              <a:gd name="T6" fmla="*/ 590 w 708"/>
              <a:gd name="T7" fmla="*/ 14 h 709"/>
              <a:gd name="T8" fmla="*/ 575 w 708"/>
              <a:gd name="T9" fmla="*/ 0 h 709"/>
              <a:gd name="T10" fmla="*/ 123 w 708"/>
              <a:gd name="T11" fmla="*/ 5 h 709"/>
              <a:gd name="T12" fmla="*/ 117 w 708"/>
              <a:gd name="T13" fmla="*/ 29 h 709"/>
              <a:gd name="T14" fmla="*/ 4 w 708"/>
              <a:gd name="T15" fmla="*/ 34 h 709"/>
              <a:gd name="T16" fmla="*/ 0 w 708"/>
              <a:gd name="T17" fmla="*/ 162 h 709"/>
              <a:gd name="T18" fmla="*/ 336 w 708"/>
              <a:gd name="T19" fmla="*/ 500 h 709"/>
              <a:gd name="T20" fmla="*/ 309 w 708"/>
              <a:gd name="T21" fmla="*/ 619 h 709"/>
              <a:gd name="T22" fmla="*/ 211 w 708"/>
              <a:gd name="T23" fmla="*/ 695 h 709"/>
              <a:gd name="T24" fmla="*/ 481 w 708"/>
              <a:gd name="T25" fmla="*/ 708 h 709"/>
              <a:gd name="T26" fmla="*/ 485 w 708"/>
              <a:gd name="T27" fmla="*/ 679 h 709"/>
              <a:gd name="T28" fmla="*/ 380 w 708"/>
              <a:gd name="T29" fmla="*/ 565 h 709"/>
              <a:gd name="T30" fmla="*/ 587 w 708"/>
              <a:gd name="T31" fmla="*/ 295 h 709"/>
              <a:gd name="T32" fmla="*/ 678 w 708"/>
              <a:gd name="T33" fmla="*/ 58 h 709"/>
              <a:gd name="T34" fmla="*/ 648 w 708"/>
              <a:gd name="T35" fmla="*/ 235 h 709"/>
              <a:gd name="T36" fmla="*/ 590 w 708"/>
              <a:gd name="T37" fmla="*/ 58 h 709"/>
              <a:gd name="T38" fmla="*/ 29 w 708"/>
              <a:gd name="T39" fmla="*/ 162 h 709"/>
              <a:gd name="T40" fmla="*/ 29 w 708"/>
              <a:gd name="T41" fmla="*/ 58 h 709"/>
              <a:gd name="T42" fmla="*/ 117 w 708"/>
              <a:gd name="T43" fmla="*/ 264 h 709"/>
              <a:gd name="T44" fmla="*/ 29 w 708"/>
              <a:gd name="T45" fmla="*/ 162 h 709"/>
              <a:gd name="T46" fmla="*/ 414 w 708"/>
              <a:gd name="T47" fmla="*/ 677 h 709"/>
              <a:gd name="T48" fmla="*/ 311 w 708"/>
              <a:gd name="T49" fmla="*/ 663 h 709"/>
              <a:gd name="T50" fmla="*/ 373 w 708"/>
              <a:gd name="T51" fmla="*/ 633 h 709"/>
              <a:gd name="T52" fmla="*/ 354 w 708"/>
              <a:gd name="T53" fmla="*/ 471 h 709"/>
              <a:gd name="T54" fmla="*/ 207 w 708"/>
              <a:gd name="T55" fmla="*/ 411 h 709"/>
              <a:gd name="T56" fmla="*/ 148 w 708"/>
              <a:gd name="T57" fmla="*/ 45 h 709"/>
              <a:gd name="T58" fmla="*/ 148 w 708"/>
              <a:gd name="T59" fmla="*/ 29 h 709"/>
              <a:gd name="T60" fmla="*/ 559 w 708"/>
              <a:gd name="T61" fmla="*/ 266 h 709"/>
              <a:gd name="T62" fmla="*/ 354 w 708"/>
              <a:gd name="T63" fmla="*/ 47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8" h="709">
                <a:moveTo>
                  <a:pt x="587" y="295"/>
                </a:moveTo>
                <a:lnTo>
                  <a:pt x="587" y="295"/>
                </a:lnTo>
                <a:cubicBezTo>
                  <a:pt x="655" y="288"/>
                  <a:pt x="707" y="231"/>
                  <a:pt x="707" y="162"/>
                </a:cubicBezTo>
                <a:cubicBezTo>
                  <a:pt x="707" y="45"/>
                  <a:pt x="707" y="45"/>
                  <a:pt x="707" y="45"/>
                </a:cubicBezTo>
                <a:cubicBezTo>
                  <a:pt x="707" y="41"/>
                  <a:pt x="706" y="36"/>
                  <a:pt x="703" y="34"/>
                </a:cubicBezTo>
                <a:cubicBezTo>
                  <a:pt x="700" y="31"/>
                  <a:pt x="696" y="29"/>
                  <a:pt x="692" y="29"/>
                </a:cubicBezTo>
                <a:cubicBezTo>
                  <a:pt x="590" y="29"/>
                  <a:pt x="590" y="29"/>
                  <a:pt x="590" y="29"/>
                </a:cubicBezTo>
                <a:cubicBezTo>
                  <a:pt x="590" y="14"/>
                  <a:pt x="590" y="14"/>
                  <a:pt x="590" y="14"/>
                </a:cubicBezTo>
                <a:cubicBezTo>
                  <a:pt x="590" y="12"/>
                  <a:pt x="588" y="7"/>
                  <a:pt x="586" y="5"/>
                </a:cubicBezTo>
                <a:cubicBezTo>
                  <a:pt x="583" y="2"/>
                  <a:pt x="579" y="0"/>
                  <a:pt x="575" y="0"/>
                </a:cubicBezTo>
                <a:cubicBezTo>
                  <a:pt x="133" y="0"/>
                  <a:pt x="133" y="0"/>
                  <a:pt x="133" y="0"/>
                </a:cubicBezTo>
                <a:cubicBezTo>
                  <a:pt x="128" y="0"/>
                  <a:pt x="126" y="2"/>
                  <a:pt x="123" y="5"/>
                </a:cubicBezTo>
                <a:cubicBezTo>
                  <a:pt x="120" y="7"/>
                  <a:pt x="117" y="12"/>
                  <a:pt x="117" y="14"/>
                </a:cubicBezTo>
                <a:cubicBezTo>
                  <a:pt x="117" y="29"/>
                  <a:pt x="117" y="29"/>
                  <a:pt x="117" y="29"/>
                </a:cubicBezTo>
                <a:cubicBezTo>
                  <a:pt x="15" y="29"/>
                  <a:pt x="15" y="29"/>
                  <a:pt x="15" y="29"/>
                </a:cubicBezTo>
                <a:cubicBezTo>
                  <a:pt x="11" y="29"/>
                  <a:pt x="7" y="31"/>
                  <a:pt x="4" y="34"/>
                </a:cubicBezTo>
                <a:cubicBezTo>
                  <a:pt x="1" y="36"/>
                  <a:pt x="0" y="41"/>
                  <a:pt x="0" y="45"/>
                </a:cubicBezTo>
                <a:cubicBezTo>
                  <a:pt x="0" y="162"/>
                  <a:pt x="0" y="162"/>
                  <a:pt x="0" y="162"/>
                </a:cubicBezTo>
                <a:cubicBezTo>
                  <a:pt x="0" y="231"/>
                  <a:pt x="53" y="288"/>
                  <a:pt x="120" y="295"/>
                </a:cubicBezTo>
                <a:cubicBezTo>
                  <a:pt x="134" y="405"/>
                  <a:pt x="224" y="492"/>
                  <a:pt x="336" y="500"/>
                </a:cubicBezTo>
                <a:cubicBezTo>
                  <a:pt x="334" y="511"/>
                  <a:pt x="333" y="524"/>
                  <a:pt x="332" y="536"/>
                </a:cubicBezTo>
                <a:cubicBezTo>
                  <a:pt x="329" y="564"/>
                  <a:pt x="323" y="594"/>
                  <a:pt x="309" y="619"/>
                </a:cubicBezTo>
                <a:cubicBezTo>
                  <a:pt x="294" y="643"/>
                  <a:pt x="269" y="665"/>
                  <a:pt x="222" y="679"/>
                </a:cubicBezTo>
                <a:cubicBezTo>
                  <a:pt x="216" y="680"/>
                  <a:pt x="210" y="687"/>
                  <a:pt x="211" y="695"/>
                </a:cubicBezTo>
                <a:cubicBezTo>
                  <a:pt x="213" y="702"/>
                  <a:pt x="218" y="708"/>
                  <a:pt x="227" y="708"/>
                </a:cubicBezTo>
                <a:cubicBezTo>
                  <a:pt x="311" y="708"/>
                  <a:pt x="396" y="708"/>
                  <a:pt x="481" y="708"/>
                </a:cubicBezTo>
                <a:cubicBezTo>
                  <a:pt x="489" y="708"/>
                  <a:pt x="495" y="702"/>
                  <a:pt x="496" y="695"/>
                </a:cubicBezTo>
                <a:cubicBezTo>
                  <a:pt x="497" y="687"/>
                  <a:pt x="492" y="680"/>
                  <a:pt x="485" y="679"/>
                </a:cubicBezTo>
                <a:cubicBezTo>
                  <a:pt x="453" y="669"/>
                  <a:pt x="432" y="656"/>
                  <a:pt x="417" y="641"/>
                </a:cubicBezTo>
                <a:cubicBezTo>
                  <a:pt x="395" y="621"/>
                  <a:pt x="385" y="593"/>
                  <a:pt x="380" y="565"/>
                </a:cubicBezTo>
                <a:cubicBezTo>
                  <a:pt x="376" y="543"/>
                  <a:pt x="374" y="521"/>
                  <a:pt x="372" y="500"/>
                </a:cubicBezTo>
                <a:cubicBezTo>
                  <a:pt x="483" y="492"/>
                  <a:pt x="575" y="405"/>
                  <a:pt x="587" y="295"/>
                </a:cubicBezTo>
                <a:close/>
                <a:moveTo>
                  <a:pt x="678" y="58"/>
                </a:moveTo>
                <a:lnTo>
                  <a:pt x="678" y="58"/>
                </a:lnTo>
                <a:cubicBezTo>
                  <a:pt x="678" y="162"/>
                  <a:pt x="678" y="162"/>
                  <a:pt x="678" y="162"/>
                </a:cubicBezTo>
                <a:cubicBezTo>
                  <a:pt x="678" y="191"/>
                  <a:pt x="666" y="216"/>
                  <a:pt x="648" y="235"/>
                </a:cubicBezTo>
                <a:cubicBezTo>
                  <a:pt x="633" y="250"/>
                  <a:pt x="612" y="261"/>
                  <a:pt x="590" y="264"/>
                </a:cubicBezTo>
                <a:cubicBezTo>
                  <a:pt x="590" y="58"/>
                  <a:pt x="590" y="58"/>
                  <a:pt x="590" y="58"/>
                </a:cubicBezTo>
                <a:lnTo>
                  <a:pt x="678" y="58"/>
                </a:lnTo>
                <a:close/>
                <a:moveTo>
                  <a:pt x="29" y="162"/>
                </a:moveTo>
                <a:lnTo>
                  <a:pt x="29" y="162"/>
                </a:lnTo>
                <a:cubicBezTo>
                  <a:pt x="29" y="58"/>
                  <a:pt x="29" y="58"/>
                  <a:pt x="29" y="58"/>
                </a:cubicBezTo>
                <a:cubicBezTo>
                  <a:pt x="117" y="58"/>
                  <a:pt x="117" y="58"/>
                  <a:pt x="117" y="58"/>
                </a:cubicBezTo>
                <a:cubicBezTo>
                  <a:pt x="117" y="264"/>
                  <a:pt x="117" y="264"/>
                  <a:pt x="117" y="264"/>
                </a:cubicBezTo>
                <a:cubicBezTo>
                  <a:pt x="95" y="261"/>
                  <a:pt x="75" y="250"/>
                  <a:pt x="59" y="235"/>
                </a:cubicBezTo>
                <a:cubicBezTo>
                  <a:pt x="41" y="216"/>
                  <a:pt x="29" y="191"/>
                  <a:pt x="29" y="162"/>
                </a:cubicBezTo>
                <a:close/>
                <a:moveTo>
                  <a:pt x="414" y="677"/>
                </a:moveTo>
                <a:lnTo>
                  <a:pt x="414" y="677"/>
                </a:lnTo>
                <a:cubicBezTo>
                  <a:pt x="374" y="677"/>
                  <a:pt x="333" y="677"/>
                  <a:pt x="293" y="677"/>
                </a:cubicBezTo>
                <a:cubicBezTo>
                  <a:pt x="300" y="673"/>
                  <a:pt x="305" y="669"/>
                  <a:pt x="311" y="663"/>
                </a:cubicBezTo>
                <a:cubicBezTo>
                  <a:pt x="336" y="640"/>
                  <a:pt x="347" y="611"/>
                  <a:pt x="354" y="585"/>
                </a:cubicBezTo>
                <a:cubicBezTo>
                  <a:pt x="358" y="601"/>
                  <a:pt x="363" y="618"/>
                  <a:pt x="373" y="633"/>
                </a:cubicBezTo>
                <a:cubicBezTo>
                  <a:pt x="383" y="650"/>
                  <a:pt x="396" y="665"/>
                  <a:pt x="414" y="677"/>
                </a:cubicBezTo>
                <a:close/>
                <a:moveTo>
                  <a:pt x="354" y="471"/>
                </a:moveTo>
                <a:lnTo>
                  <a:pt x="354" y="471"/>
                </a:lnTo>
                <a:cubicBezTo>
                  <a:pt x="297" y="471"/>
                  <a:pt x="246" y="448"/>
                  <a:pt x="207" y="411"/>
                </a:cubicBezTo>
                <a:cubicBezTo>
                  <a:pt x="170" y="373"/>
                  <a:pt x="148" y="322"/>
                  <a:pt x="148" y="266"/>
                </a:cubicBezTo>
                <a:cubicBezTo>
                  <a:pt x="148" y="45"/>
                  <a:pt x="148" y="45"/>
                  <a:pt x="148" y="45"/>
                </a:cubicBezTo>
                <a:lnTo>
                  <a:pt x="148" y="45"/>
                </a:lnTo>
                <a:cubicBezTo>
                  <a:pt x="148" y="29"/>
                  <a:pt x="148" y="29"/>
                  <a:pt x="148" y="29"/>
                </a:cubicBezTo>
                <a:cubicBezTo>
                  <a:pt x="559" y="29"/>
                  <a:pt x="559" y="29"/>
                  <a:pt x="559" y="29"/>
                </a:cubicBezTo>
                <a:cubicBezTo>
                  <a:pt x="559" y="266"/>
                  <a:pt x="559" y="266"/>
                  <a:pt x="559" y="266"/>
                </a:cubicBezTo>
                <a:cubicBezTo>
                  <a:pt x="559" y="322"/>
                  <a:pt x="537" y="373"/>
                  <a:pt x="500" y="411"/>
                </a:cubicBezTo>
                <a:cubicBezTo>
                  <a:pt x="463" y="448"/>
                  <a:pt x="410" y="471"/>
                  <a:pt x="354" y="471"/>
                </a:cubicBezTo>
                <a:close/>
              </a:path>
            </a:pathLst>
          </a:custGeom>
          <a:solidFill>
            <a:schemeClr val="tx1"/>
          </a:solidFill>
          <a:ln>
            <a:noFill/>
          </a:ln>
          <a:effectLst/>
        </p:spPr>
        <p:txBody>
          <a:bodyPr wrap="none" anchor="ctr"/>
          <a:lstStyle/>
          <a:p>
            <a:endParaRPr lang="da-DK"/>
          </a:p>
        </p:txBody>
      </p:sp>
    </p:spTree>
    <p:extLst>
      <p:ext uri="{BB962C8B-B14F-4D97-AF65-F5344CB8AC3E}">
        <p14:creationId xmlns:p14="http://schemas.microsoft.com/office/powerpoint/2010/main" val="3154718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3353" y="1997075"/>
            <a:ext cx="7046318" cy="930275"/>
          </a:xfrm>
          <a:prstGeom prst="rect">
            <a:avLst/>
          </a:prstGeom>
        </p:spPr>
        <p:txBody>
          <a:bodyPr vert="horz" wrap="square" lIns="0" tIns="17145" rIns="0" bIns="0" rtlCol="0">
            <a:spAutoFit/>
          </a:bodyPr>
          <a:lstStyle/>
          <a:p>
            <a:pPr marL="12700">
              <a:lnSpc>
                <a:spcPct val="100000"/>
              </a:lnSpc>
              <a:spcBef>
                <a:spcPts val="135"/>
              </a:spcBef>
            </a:pPr>
            <a:r>
              <a:rPr lang="da-DK" sz="5900" spc="15"/>
              <a:t>Indhold på sitet</a:t>
            </a:r>
            <a:endParaRPr sz="5900"/>
          </a:p>
        </p:txBody>
      </p:sp>
      <p:sp>
        <p:nvSpPr>
          <p:cNvPr id="3" name="object 3"/>
          <p:cNvSpPr txBox="1"/>
          <p:nvPr/>
        </p:nvSpPr>
        <p:spPr>
          <a:xfrm>
            <a:off x="1573353" y="3444875"/>
            <a:ext cx="8783497" cy="7029488"/>
          </a:xfrm>
          <a:prstGeom prst="rect">
            <a:avLst/>
          </a:prstGeom>
        </p:spPr>
        <p:txBody>
          <a:bodyPr vert="horz" wrap="square" lIns="0" tIns="12065" rIns="0" bIns="0" rtlCol="0">
            <a:spAutoFit/>
          </a:bodyPr>
          <a:lstStyle/>
          <a:p>
            <a:pPr marL="12700" marR="1792605">
              <a:lnSpc>
                <a:spcPct val="119500"/>
              </a:lnSpc>
              <a:spcBef>
                <a:spcPts val="95"/>
              </a:spcBef>
            </a:pPr>
            <a:r>
              <a:rPr lang="da-DK" sz="2400" spc="-5">
                <a:solidFill>
                  <a:srgbClr val="2D2D2D"/>
                </a:solidFill>
                <a:latin typeface="Roboto-Light"/>
                <a:cs typeface="Roboto-Light"/>
              </a:rPr>
              <a:t>Indsatsens centrale </a:t>
            </a:r>
            <a:r>
              <a:rPr lang="da-DK" sz="2400">
                <a:solidFill>
                  <a:srgbClr val="2D2D2D"/>
                </a:solidFill>
                <a:latin typeface="Roboto-Light"/>
                <a:cs typeface="Roboto-Light"/>
              </a:rPr>
              <a:t>omdrejningspunkt er Energistyrelsens hjemmeside </a:t>
            </a:r>
            <a:r>
              <a:rPr lang="da-DK" sz="2400" spc="-5" err="1">
                <a:solidFill>
                  <a:srgbClr val="2D2D2D"/>
                </a:solidFill>
                <a:latin typeface="Roboto-Light"/>
                <a:cs typeface="Roboto-Light"/>
              </a:rPr>
              <a:t>SparEnergi.dk</a:t>
            </a:r>
            <a:endParaRPr lang="da-DK" sz="2400" spc="-5">
              <a:solidFill>
                <a:srgbClr val="2D2D2D"/>
              </a:solidFill>
              <a:latin typeface="Roboto-Light"/>
              <a:cs typeface="Roboto-Light"/>
            </a:endParaRPr>
          </a:p>
          <a:p>
            <a:pPr marL="12700" marR="1792605">
              <a:lnSpc>
                <a:spcPct val="119500"/>
              </a:lnSpc>
              <a:spcBef>
                <a:spcPts val="95"/>
              </a:spcBef>
            </a:pPr>
            <a:endParaRPr lang="da-DK" sz="2400" u="sng" spc="-5">
              <a:solidFill>
                <a:srgbClr val="2D2D2D"/>
              </a:solidFill>
              <a:latin typeface="Roboto-Light"/>
              <a:cs typeface="Roboto-Light"/>
            </a:endParaRPr>
          </a:p>
          <a:p>
            <a:pPr marL="12700" marR="1792605">
              <a:lnSpc>
                <a:spcPct val="119500"/>
              </a:lnSpc>
              <a:spcBef>
                <a:spcPts val="95"/>
              </a:spcBef>
            </a:pPr>
            <a:r>
              <a:rPr lang="da-DK" sz="2400" spc="-5">
                <a:solidFill>
                  <a:srgbClr val="2D2D2D"/>
                </a:solidFill>
                <a:latin typeface="Roboto-Light"/>
                <a:cs typeface="Roboto-Light"/>
              </a:rPr>
              <a:t>Link: </a:t>
            </a:r>
            <a:r>
              <a:rPr lang="da-DK" sz="2400" u="sng" spc="-5" err="1">
                <a:solidFill>
                  <a:srgbClr val="2D2D2D"/>
                </a:solidFill>
                <a:latin typeface="Roboto-Light"/>
                <a:cs typeface="Roboto-Light"/>
              </a:rPr>
              <a:t>SparEnergi.dk</a:t>
            </a:r>
            <a:r>
              <a:rPr lang="da-DK" sz="2400" u="sng" spc="-5">
                <a:solidFill>
                  <a:srgbClr val="2D2D2D"/>
                </a:solidFill>
                <a:latin typeface="Roboto-Light"/>
                <a:cs typeface="Roboto-Light"/>
              </a:rPr>
              <a:t>/byg-om</a:t>
            </a:r>
          </a:p>
          <a:p>
            <a:pPr marL="12700" marR="1792605">
              <a:lnSpc>
                <a:spcPct val="119500"/>
              </a:lnSpc>
              <a:spcBef>
                <a:spcPts val="95"/>
              </a:spcBef>
            </a:pPr>
            <a:endParaRPr lang="da-DK" sz="2400" spc="10">
              <a:solidFill>
                <a:srgbClr val="2D2D2D"/>
              </a:solidFill>
              <a:latin typeface="Roboto-Light"/>
              <a:cs typeface="Roboto-Light"/>
            </a:endParaRPr>
          </a:p>
          <a:p>
            <a:pPr marL="12700" marR="5080">
              <a:lnSpc>
                <a:spcPct val="119500"/>
              </a:lnSpc>
            </a:pPr>
            <a:r>
              <a:rPr lang="da-DK" sz="2400" spc="10">
                <a:solidFill>
                  <a:srgbClr val="2D2D2D"/>
                </a:solidFill>
                <a:latin typeface="Roboto-Light"/>
                <a:cs typeface="Roboto-Light"/>
              </a:rPr>
              <a:t>På forsiden indtastes husejerens adresse i adresseopslagsværktøjet. Herefter udfoldes skræddersyet energirådgivning til det pågældende hus. På side 12-16 kan du læse mere om de centrale værktøjer og elementer på sitet:  </a:t>
            </a:r>
          </a:p>
          <a:p>
            <a:pPr marL="12700" marR="5080">
              <a:lnSpc>
                <a:spcPct val="119500"/>
              </a:lnSpc>
            </a:pPr>
            <a:endParaRPr lang="da-DK" sz="2400" spc="10">
              <a:solidFill>
                <a:srgbClr val="2D2D2D"/>
              </a:solidFill>
              <a:latin typeface="Roboto-Light"/>
              <a:cs typeface="Roboto-Light"/>
            </a:endParaRPr>
          </a:p>
          <a:p>
            <a:pPr marL="355600" marR="5080" indent="-342900">
              <a:lnSpc>
                <a:spcPct val="119500"/>
              </a:lnSpc>
              <a:buFont typeface="Arial" panose="020B0604020202020204" pitchFamily="34" charset="0"/>
              <a:buChar char="•"/>
            </a:pPr>
            <a:r>
              <a:rPr lang="da-DK" sz="2400" i="1" spc="10">
                <a:solidFill>
                  <a:srgbClr val="2D2D2D"/>
                </a:solidFill>
                <a:latin typeface="Roboto-Light"/>
                <a:cs typeface="Roboto-Light"/>
              </a:rPr>
              <a:t>Energimærkerapport og liste med rentable forslag</a:t>
            </a:r>
          </a:p>
          <a:p>
            <a:pPr marL="355600" marR="5080" indent="-342900">
              <a:lnSpc>
                <a:spcPct val="119500"/>
              </a:lnSpc>
              <a:buFont typeface="Arial" panose="020B0604020202020204" pitchFamily="34" charset="0"/>
              <a:buChar char="•"/>
            </a:pPr>
            <a:r>
              <a:rPr lang="da-DK" sz="2400" i="1" spc="10" err="1">
                <a:solidFill>
                  <a:srgbClr val="2D2D2D"/>
                </a:solidFill>
                <a:latin typeface="Roboto-Light"/>
                <a:cs typeface="Roboto-Light"/>
              </a:rPr>
              <a:t>Casebank</a:t>
            </a:r>
            <a:endParaRPr lang="da-DK" sz="2400" i="1" spc="10">
              <a:solidFill>
                <a:srgbClr val="2D2D2D"/>
              </a:solidFill>
              <a:latin typeface="Roboto-Light"/>
              <a:cs typeface="Roboto-Light"/>
            </a:endParaRPr>
          </a:p>
          <a:p>
            <a:pPr marL="355600" marR="5080" indent="-342900">
              <a:lnSpc>
                <a:spcPct val="119500"/>
              </a:lnSpc>
              <a:buFont typeface="Arial" panose="020B0604020202020204" pitchFamily="34" charset="0"/>
              <a:buChar char="•"/>
            </a:pPr>
            <a:r>
              <a:rPr lang="da-DK" sz="2400" i="1" spc="10">
                <a:solidFill>
                  <a:srgbClr val="2D2D2D"/>
                </a:solidFill>
                <a:latin typeface="Roboto-Light"/>
                <a:cs typeface="Roboto-Light"/>
              </a:rPr>
              <a:t>Find en håndværker eller book en energirådgiver </a:t>
            </a:r>
          </a:p>
          <a:p>
            <a:pPr marL="355600" marR="5080" indent="-342900">
              <a:lnSpc>
                <a:spcPct val="119500"/>
              </a:lnSpc>
              <a:buFont typeface="Arial" panose="020B0604020202020204" pitchFamily="34" charset="0"/>
              <a:buChar char="•"/>
            </a:pPr>
            <a:r>
              <a:rPr lang="da-DK" sz="2400" i="1" spc="10">
                <a:solidFill>
                  <a:srgbClr val="2D2D2D"/>
                </a:solidFill>
                <a:latin typeface="Roboto-Light"/>
                <a:cs typeface="Roboto-Light"/>
              </a:rPr>
              <a:t>Varmeberegner</a:t>
            </a:r>
          </a:p>
          <a:p>
            <a:pPr marL="355600" marR="5080" indent="-342900">
              <a:lnSpc>
                <a:spcPct val="119500"/>
              </a:lnSpc>
              <a:buFont typeface="Arial" panose="020B0604020202020204" pitchFamily="34" charset="0"/>
              <a:buChar char="•"/>
            </a:pPr>
            <a:r>
              <a:rPr lang="da-DK" sz="2400" i="1" spc="10">
                <a:solidFill>
                  <a:srgbClr val="2D2D2D"/>
                </a:solidFill>
                <a:latin typeface="Roboto-Light"/>
                <a:cs typeface="Roboto-Light"/>
              </a:rPr>
              <a:t>Klimavenlig tjekliste</a:t>
            </a:r>
          </a:p>
          <a:p>
            <a:pPr>
              <a:lnSpc>
                <a:spcPct val="100000"/>
              </a:lnSpc>
              <a:buClr>
                <a:srgbClr val="2D2D2D"/>
              </a:buClr>
            </a:pPr>
            <a:endParaRPr sz="2150">
              <a:latin typeface="Roboto-Light"/>
              <a:cs typeface="Roboto-Light"/>
            </a:endParaRPr>
          </a:p>
        </p:txBody>
      </p:sp>
      <p:sp>
        <p:nvSpPr>
          <p:cNvPr id="5" name="object 5">
            <a:extLst>
              <a:ext uri="{FF2B5EF4-FFF2-40B4-BE49-F238E27FC236}">
                <a16:creationId xmlns:a16="http://schemas.microsoft.com/office/drawing/2014/main" id="{F108A43B-846C-2241-AB8D-4ACA37011B52}"/>
              </a:ext>
            </a:extLst>
          </p:cNvPr>
          <p:cNvSpPr/>
          <p:nvPr/>
        </p:nvSpPr>
        <p:spPr>
          <a:xfrm>
            <a:off x="10356850" y="3444875"/>
            <a:ext cx="8294837" cy="4822027"/>
          </a:xfrm>
          <a:prstGeom prst="rect">
            <a:avLst/>
          </a:prstGeom>
          <a:blipFill>
            <a:blip r:embed="rId3" cstate="print"/>
            <a:stretch>
              <a:fillRect/>
            </a:stretch>
          </a:blipFill>
        </p:spPr>
        <p:txBody>
          <a:bodyPr wrap="square" lIns="0" tIns="0" rIns="0" bIns="0" rtlCol="0"/>
          <a:lstStyle/>
          <a:p>
            <a:endParaRPr/>
          </a:p>
        </p:txBody>
      </p:sp>
      <p:pic>
        <p:nvPicPr>
          <p:cNvPr id="4" name="Billede 3">
            <a:extLst>
              <a:ext uri="{FF2B5EF4-FFF2-40B4-BE49-F238E27FC236}">
                <a16:creationId xmlns:a16="http://schemas.microsoft.com/office/drawing/2014/main" id="{76FAD6AA-8795-504E-BC42-21FC13A51D2F}"/>
              </a:ext>
            </a:extLst>
          </p:cNvPr>
          <p:cNvPicPr>
            <a:picLocks noChangeAspect="1"/>
          </p:cNvPicPr>
          <p:nvPr/>
        </p:nvPicPr>
        <p:blipFill rotWithShape="1">
          <a:blip r:embed="rId4"/>
          <a:srcRect l="9655" r="12013"/>
          <a:stretch/>
        </p:blipFill>
        <p:spPr>
          <a:xfrm>
            <a:off x="11456267" y="3957697"/>
            <a:ext cx="6096001" cy="379638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1CA3168-DB3B-8F43-9E28-13B43A43FCBE}"/>
              </a:ext>
            </a:extLst>
          </p:cNvPr>
          <p:cNvSpPr/>
          <p:nvPr/>
        </p:nvSpPr>
        <p:spPr>
          <a:xfrm>
            <a:off x="21359" y="-1501"/>
            <a:ext cx="9056251" cy="112782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object 2"/>
          <p:cNvSpPr txBox="1">
            <a:spLocks noGrp="1"/>
          </p:cNvSpPr>
          <p:nvPr>
            <p:ph type="title"/>
          </p:nvPr>
        </p:nvSpPr>
        <p:spPr>
          <a:xfrm>
            <a:off x="605360" y="914770"/>
            <a:ext cx="6688494" cy="1556195"/>
          </a:xfrm>
          <a:prstGeom prst="rect">
            <a:avLst/>
          </a:prstGeom>
        </p:spPr>
        <p:txBody>
          <a:bodyPr vert="horz" wrap="square" lIns="0" tIns="17145" rIns="0" bIns="0" rtlCol="0">
            <a:spAutoFit/>
          </a:bodyPr>
          <a:lstStyle/>
          <a:p>
            <a:pPr marL="12700">
              <a:lnSpc>
                <a:spcPct val="100000"/>
              </a:lnSpc>
              <a:spcBef>
                <a:spcPts val="135"/>
              </a:spcBef>
            </a:pPr>
            <a:r>
              <a:rPr lang="da-DK" sz="5000" spc="5"/>
              <a:t>Energimærkerapport </a:t>
            </a:r>
            <a:br>
              <a:rPr lang="da-DK" sz="5000" spc="5"/>
            </a:br>
            <a:r>
              <a:rPr lang="da-DK" sz="5000" spc="5"/>
              <a:t>og rentable forslag</a:t>
            </a:r>
            <a:endParaRPr sz="5000"/>
          </a:p>
        </p:txBody>
      </p:sp>
      <p:sp>
        <p:nvSpPr>
          <p:cNvPr id="3" name="object 3"/>
          <p:cNvSpPr txBox="1"/>
          <p:nvPr/>
        </p:nvSpPr>
        <p:spPr>
          <a:xfrm>
            <a:off x="11660528" y="7495286"/>
            <a:ext cx="6234634" cy="2781786"/>
          </a:xfrm>
          <a:prstGeom prst="rect">
            <a:avLst/>
          </a:prstGeom>
        </p:spPr>
        <p:txBody>
          <a:bodyPr vert="horz" wrap="square" lIns="0" tIns="14604" rIns="0" bIns="0" rtlCol="0">
            <a:spAutoFit/>
          </a:bodyPr>
          <a:lstStyle/>
          <a:p>
            <a:pPr marL="12700" marR="5080">
              <a:lnSpc>
                <a:spcPct val="126800"/>
              </a:lnSpc>
              <a:spcBef>
                <a:spcPts val="2315"/>
              </a:spcBef>
              <a:buSzPct val="110256"/>
              <a:tabLst>
                <a:tab pos="299085" algn="l"/>
                <a:tab pos="299720" algn="l"/>
              </a:tabLst>
            </a:pPr>
            <a:r>
              <a:rPr lang="da-DK" sz="2400">
                <a:latin typeface="Roboto-Light"/>
                <a:cs typeface="Roboto-Light"/>
              </a:rPr>
              <a:t>Hvis husejeren har rentable renoveringsforslag, vises de automatisk på en liste med den årlig besparelse og investeringspotentialet. Ved at klikke på den grønne pil kan man læse mere om forbedringsforslaget.  </a:t>
            </a:r>
          </a:p>
        </p:txBody>
      </p:sp>
      <p:pic>
        <p:nvPicPr>
          <p:cNvPr id="4" name="Grafik 3">
            <a:extLst>
              <a:ext uri="{FF2B5EF4-FFF2-40B4-BE49-F238E27FC236}">
                <a16:creationId xmlns:a16="http://schemas.microsoft.com/office/drawing/2014/main" id="{15EA0E00-21DE-7047-B826-A48CC333E7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38650" y="753383"/>
            <a:ext cx="2286000" cy="734786"/>
          </a:xfrm>
          <a:prstGeom prst="rect">
            <a:avLst/>
          </a:prstGeom>
        </p:spPr>
      </p:pic>
      <p:sp>
        <p:nvSpPr>
          <p:cNvPr id="9" name="object 3">
            <a:extLst>
              <a:ext uri="{FF2B5EF4-FFF2-40B4-BE49-F238E27FC236}">
                <a16:creationId xmlns:a16="http://schemas.microsoft.com/office/drawing/2014/main" id="{11F478F8-907C-7B49-B1D4-E3C70149C9FE}"/>
              </a:ext>
            </a:extLst>
          </p:cNvPr>
          <p:cNvSpPr txBox="1"/>
          <p:nvPr/>
        </p:nvSpPr>
        <p:spPr>
          <a:xfrm>
            <a:off x="11589816" y="3617482"/>
            <a:ext cx="5929834" cy="905632"/>
          </a:xfrm>
          <a:prstGeom prst="rect">
            <a:avLst/>
          </a:prstGeom>
        </p:spPr>
        <p:txBody>
          <a:bodyPr vert="horz" wrap="square" lIns="0" tIns="14604" rIns="0" bIns="0" rtlCol="0">
            <a:spAutoFit/>
          </a:bodyPr>
          <a:lstStyle/>
          <a:p>
            <a:pPr marL="12700" marR="5080">
              <a:lnSpc>
                <a:spcPct val="126800"/>
              </a:lnSpc>
              <a:spcBef>
                <a:spcPts val="2315"/>
              </a:spcBef>
              <a:buSzPct val="110256"/>
              <a:tabLst>
                <a:tab pos="299085" algn="l"/>
                <a:tab pos="299720" algn="l"/>
              </a:tabLst>
            </a:pPr>
            <a:r>
              <a:rPr lang="da-DK" sz="2400">
                <a:latin typeface="Roboto-Light"/>
                <a:cs typeface="Roboto-Light"/>
              </a:rPr>
              <a:t>Hvis husejeren har et energimærke, kan de hente deres energimærkerapport. </a:t>
            </a:r>
          </a:p>
        </p:txBody>
      </p:sp>
      <p:sp>
        <p:nvSpPr>
          <p:cNvPr id="13" name="object 81">
            <a:extLst>
              <a:ext uri="{FF2B5EF4-FFF2-40B4-BE49-F238E27FC236}">
                <a16:creationId xmlns:a16="http://schemas.microsoft.com/office/drawing/2014/main" id="{DC0AF538-9F2C-7E46-8CED-F369D2AC12FA}"/>
              </a:ext>
            </a:extLst>
          </p:cNvPr>
          <p:cNvSpPr/>
          <p:nvPr/>
        </p:nvSpPr>
        <p:spPr>
          <a:xfrm>
            <a:off x="9245543" y="3978188"/>
            <a:ext cx="1773098" cy="45719"/>
          </a:xfrm>
          <a:custGeom>
            <a:avLst/>
            <a:gdLst/>
            <a:ahLst/>
            <a:cxnLst/>
            <a:rect l="l" t="t" r="r" b="b"/>
            <a:pathLst>
              <a:path w="242570">
                <a:moveTo>
                  <a:pt x="0" y="0"/>
                </a:moveTo>
                <a:lnTo>
                  <a:pt x="242107" y="0"/>
                </a:lnTo>
              </a:path>
            </a:pathLst>
          </a:custGeom>
          <a:ln w="29684">
            <a:solidFill>
              <a:srgbClr val="000000"/>
            </a:solidFill>
            <a:prstDash val="dot"/>
          </a:ln>
        </p:spPr>
        <p:txBody>
          <a:bodyPr wrap="square" lIns="0" tIns="0" rIns="0" bIns="0" rtlCol="0"/>
          <a:lstStyle/>
          <a:p>
            <a:endParaRPr/>
          </a:p>
        </p:txBody>
      </p:sp>
      <p:sp>
        <p:nvSpPr>
          <p:cNvPr id="14" name="object 81">
            <a:extLst>
              <a:ext uri="{FF2B5EF4-FFF2-40B4-BE49-F238E27FC236}">
                <a16:creationId xmlns:a16="http://schemas.microsoft.com/office/drawing/2014/main" id="{F853017E-7CE9-A042-9456-7ECFDCA6C19D}"/>
              </a:ext>
            </a:extLst>
          </p:cNvPr>
          <p:cNvSpPr/>
          <p:nvPr/>
        </p:nvSpPr>
        <p:spPr>
          <a:xfrm>
            <a:off x="9339187" y="7712075"/>
            <a:ext cx="1773098" cy="259080"/>
          </a:xfrm>
          <a:custGeom>
            <a:avLst/>
            <a:gdLst/>
            <a:ahLst/>
            <a:cxnLst/>
            <a:rect l="l" t="t" r="r" b="b"/>
            <a:pathLst>
              <a:path w="242570">
                <a:moveTo>
                  <a:pt x="0" y="0"/>
                </a:moveTo>
                <a:lnTo>
                  <a:pt x="242107" y="0"/>
                </a:lnTo>
              </a:path>
            </a:pathLst>
          </a:custGeom>
          <a:ln w="29684">
            <a:solidFill>
              <a:srgbClr val="000000"/>
            </a:solidFill>
            <a:prstDash val="dot"/>
          </a:ln>
        </p:spPr>
        <p:txBody>
          <a:bodyPr wrap="square" lIns="0" tIns="0" rIns="0" bIns="0" rtlCol="0"/>
          <a:lstStyle/>
          <a:p>
            <a:endParaRPr/>
          </a:p>
        </p:txBody>
      </p:sp>
      <p:pic>
        <p:nvPicPr>
          <p:cNvPr id="6" name="Billede 5" descr="Et billede, der indeholder skærmbillede&#10;&#10;Automatisk genereret beskrivelse">
            <a:extLst>
              <a:ext uri="{FF2B5EF4-FFF2-40B4-BE49-F238E27FC236}">
                <a16:creationId xmlns:a16="http://schemas.microsoft.com/office/drawing/2014/main" id="{FB3C28ED-AAF9-7D40-8175-8E02585A0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8" y="3308653"/>
            <a:ext cx="8394700" cy="6680200"/>
          </a:xfrm>
          <a:prstGeom prst="rect">
            <a:avLst/>
          </a:prstGeom>
          <a:ln>
            <a:solidFill>
              <a:schemeClr val="tx1"/>
            </a:solidFill>
          </a:ln>
        </p:spPr>
      </p:pic>
      <p:sp>
        <p:nvSpPr>
          <p:cNvPr id="12" name="object 81">
            <a:extLst>
              <a:ext uri="{FF2B5EF4-FFF2-40B4-BE49-F238E27FC236}">
                <a16:creationId xmlns:a16="http://schemas.microsoft.com/office/drawing/2014/main" id="{4A73696B-AF1A-344E-82F5-AA8D4F6CB659}"/>
              </a:ext>
            </a:extLst>
          </p:cNvPr>
          <p:cNvSpPr/>
          <p:nvPr/>
        </p:nvSpPr>
        <p:spPr>
          <a:xfrm>
            <a:off x="9245543" y="5739694"/>
            <a:ext cx="1773098" cy="45719"/>
          </a:xfrm>
          <a:custGeom>
            <a:avLst/>
            <a:gdLst/>
            <a:ahLst/>
            <a:cxnLst/>
            <a:rect l="l" t="t" r="r" b="b"/>
            <a:pathLst>
              <a:path w="242570">
                <a:moveTo>
                  <a:pt x="0" y="0"/>
                </a:moveTo>
                <a:lnTo>
                  <a:pt x="242107" y="0"/>
                </a:lnTo>
              </a:path>
            </a:pathLst>
          </a:custGeom>
          <a:ln w="29684">
            <a:solidFill>
              <a:srgbClr val="000000"/>
            </a:solidFill>
            <a:prstDash val="dot"/>
          </a:ln>
        </p:spPr>
        <p:txBody>
          <a:bodyPr wrap="square" lIns="0" tIns="0" rIns="0" bIns="0" rtlCol="0"/>
          <a:lstStyle/>
          <a:p>
            <a:endParaRPr/>
          </a:p>
        </p:txBody>
      </p:sp>
      <p:sp>
        <p:nvSpPr>
          <p:cNvPr id="15" name="object 3">
            <a:extLst>
              <a:ext uri="{FF2B5EF4-FFF2-40B4-BE49-F238E27FC236}">
                <a16:creationId xmlns:a16="http://schemas.microsoft.com/office/drawing/2014/main" id="{C19D83C9-C648-2643-8580-1933C5A8FA3C}"/>
              </a:ext>
            </a:extLst>
          </p:cNvPr>
          <p:cNvSpPr txBox="1"/>
          <p:nvPr/>
        </p:nvSpPr>
        <p:spPr>
          <a:xfrm>
            <a:off x="11589816" y="5597324"/>
            <a:ext cx="6234634" cy="1374671"/>
          </a:xfrm>
          <a:prstGeom prst="rect">
            <a:avLst/>
          </a:prstGeom>
        </p:spPr>
        <p:txBody>
          <a:bodyPr vert="horz" wrap="square" lIns="0" tIns="14604" rIns="0" bIns="0" rtlCol="0">
            <a:spAutoFit/>
          </a:bodyPr>
          <a:lstStyle/>
          <a:p>
            <a:pPr marL="12700" marR="5080">
              <a:lnSpc>
                <a:spcPct val="126800"/>
              </a:lnSpc>
              <a:spcBef>
                <a:spcPts val="2315"/>
              </a:spcBef>
              <a:buSzPct val="110256"/>
              <a:tabLst>
                <a:tab pos="299085" algn="l"/>
                <a:tab pos="299720" algn="l"/>
              </a:tabLst>
            </a:pPr>
            <a:r>
              <a:rPr lang="da-DK" sz="2400">
                <a:latin typeface="Roboto-Light"/>
                <a:cs typeface="Roboto-Light"/>
              </a:rPr>
              <a:t>Hvis det er muligt at forbedre energimærket, vil en pil dukke op og illustrere, hvilket mærke man kan opnå.</a:t>
            </a:r>
          </a:p>
        </p:txBody>
      </p:sp>
    </p:spTree>
    <p:extLst>
      <p:ext uri="{BB962C8B-B14F-4D97-AF65-F5344CB8AC3E}">
        <p14:creationId xmlns:p14="http://schemas.microsoft.com/office/powerpoint/2010/main" val="2955216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5DF601C-8FFE-AA4B-A2AD-1416ACCBB339}"/>
              </a:ext>
            </a:extLst>
          </p:cNvPr>
          <p:cNvSpPr/>
          <p:nvPr/>
        </p:nvSpPr>
        <p:spPr>
          <a:xfrm>
            <a:off x="-6350" y="31115"/>
            <a:ext cx="9056251" cy="112782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object 2"/>
          <p:cNvSpPr txBox="1">
            <a:spLocks noGrp="1"/>
          </p:cNvSpPr>
          <p:nvPr>
            <p:ph type="title"/>
          </p:nvPr>
        </p:nvSpPr>
        <p:spPr>
          <a:xfrm>
            <a:off x="695960" y="1120776"/>
            <a:ext cx="5029200" cy="849976"/>
          </a:xfrm>
          <a:prstGeom prst="rect">
            <a:avLst/>
          </a:prstGeom>
        </p:spPr>
        <p:txBody>
          <a:bodyPr vert="horz" wrap="square" lIns="0" tIns="11430" rIns="0" bIns="0" rtlCol="0">
            <a:spAutoFit/>
          </a:bodyPr>
          <a:lstStyle/>
          <a:p>
            <a:pPr marL="12700" marR="5080">
              <a:lnSpc>
                <a:spcPct val="119500"/>
              </a:lnSpc>
            </a:pPr>
            <a:r>
              <a:rPr lang="da-DK" sz="5000" spc="10" err="1">
                <a:latin typeface="Roboto-Light"/>
                <a:cs typeface="Roboto-Light"/>
              </a:rPr>
              <a:t>Casebank</a:t>
            </a:r>
            <a:endParaRPr lang="da-DK" sz="5000" spc="10">
              <a:latin typeface="Roboto-Light"/>
              <a:cs typeface="Roboto-Light"/>
            </a:endParaRPr>
          </a:p>
        </p:txBody>
      </p:sp>
      <p:pic>
        <p:nvPicPr>
          <p:cNvPr id="4" name="Grafik 3">
            <a:extLst>
              <a:ext uri="{FF2B5EF4-FFF2-40B4-BE49-F238E27FC236}">
                <a16:creationId xmlns:a16="http://schemas.microsoft.com/office/drawing/2014/main" id="{F654FAB0-FE6F-2940-81D7-DBDD55A2CA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38650" y="753383"/>
            <a:ext cx="2286000" cy="734786"/>
          </a:xfrm>
          <a:prstGeom prst="rect">
            <a:avLst/>
          </a:prstGeom>
        </p:spPr>
      </p:pic>
      <p:sp>
        <p:nvSpPr>
          <p:cNvPr id="7" name="object 81">
            <a:extLst>
              <a:ext uri="{FF2B5EF4-FFF2-40B4-BE49-F238E27FC236}">
                <a16:creationId xmlns:a16="http://schemas.microsoft.com/office/drawing/2014/main" id="{185E37F4-799A-9D46-A23C-3A82EF087D46}"/>
              </a:ext>
            </a:extLst>
          </p:cNvPr>
          <p:cNvSpPr/>
          <p:nvPr/>
        </p:nvSpPr>
        <p:spPr>
          <a:xfrm>
            <a:off x="9244273" y="4716956"/>
            <a:ext cx="1809928" cy="152400"/>
          </a:xfrm>
          <a:custGeom>
            <a:avLst/>
            <a:gdLst/>
            <a:ahLst/>
            <a:cxnLst/>
            <a:rect l="l" t="t" r="r" b="b"/>
            <a:pathLst>
              <a:path w="242570">
                <a:moveTo>
                  <a:pt x="0" y="0"/>
                </a:moveTo>
                <a:lnTo>
                  <a:pt x="242107" y="0"/>
                </a:lnTo>
              </a:path>
            </a:pathLst>
          </a:custGeom>
          <a:ln w="29684">
            <a:solidFill>
              <a:srgbClr val="000000"/>
            </a:solidFill>
            <a:prstDash val="dot"/>
          </a:ln>
        </p:spPr>
        <p:txBody>
          <a:bodyPr wrap="square" lIns="0" tIns="0" rIns="0" bIns="0" rtlCol="0"/>
          <a:lstStyle/>
          <a:p>
            <a:endParaRPr/>
          </a:p>
        </p:txBody>
      </p:sp>
      <p:sp>
        <p:nvSpPr>
          <p:cNvPr id="8" name="object 3">
            <a:extLst>
              <a:ext uri="{FF2B5EF4-FFF2-40B4-BE49-F238E27FC236}">
                <a16:creationId xmlns:a16="http://schemas.microsoft.com/office/drawing/2014/main" id="{629398F8-1AF9-7140-BE8C-E61D49CEB3D2}"/>
              </a:ext>
            </a:extLst>
          </p:cNvPr>
          <p:cNvSpPr txBox="1"/>
          <p:nvPr/>
        </p:nvSpPr>
        <p:spPr>
          <a:xfrm>
            <a:off x="11423650" y="4485972"/>
            <a:ext cx="6705600" cy="1843709"/>
          </a:xfrm>
          <a:prstGeom prst="rect">
            <a:avLst/>
          </a:prstGeom>
        </p:spPr>
        <p:txBody>
          <a:bodyPr vert="horz" wrap="square" lIns="0" tIns="14604" rIns="0" bIns="0" rtlCol="0">
            <a:spAutoFit/>
          </a:bodyPr>
          <a:lstStyle/>
          <a:p>
            <a:pPr marL="12700" marR="5080">
              <a:lnSpc>
                <a:spcPct val="126800"/>
              </a:lnSpc>
              <a:spcBef>
                <a:spcPts val="2315"/>
              </a:spcBef>
              <a:buSzPct val="110256"/>
              <a:tabLst>
                <a:tab pos="299085" algn="l"/>
                <a:tab pos="299720" algn="l"/>
              </a:tabLst>
            </a:pPr>
            <a:r>
              <a:rPr lang="da-DK" sz="2400">
                <a:latin typeface="Roboto-Light"/>
                <a:cs typeface="Roboto-Light"/>
              </a:rPr>
              <a:t>Der er samlet over 100 energirenoveringscases, som det er muligt at søge blandt.  Alle cases består af billeder og beskrivelser af andres energivenlige løsninger.</a:t>
            </a:r>
          </a:p>
        </p:txBody>
      </p:sp>
      <p:pic>
        <p:nvPicPr>
          <p:cNvPr id="10" name="Billede 9" descr="Et billede, der indeholder udendørs, græs, bygning, skilt&#10;&#10;Automatisk genereret beskrivelse">
            <a:extLst>
              <a:ext uri="{FF2B5EF4-FFF2-40B4-BE49-F238E27FC236}">
                <a16:creationId xmlns:a16="http://schemas.microsoft.com/office/drawing/2014/main" id="{C3D3C2C4-4D96-1A43-8AE9-C79A7E3FA9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960" y="4359276"/>
            <a:ext cx="7721458" cy="3460238"/>
          </a:xfrm>
          <a:prstGeom prst="rect">
            <a:avLst/>
          </a:prstGeom>
          <a:ln>
            <a:solidFill>
              <a:schemeClr val="tx1"/>
            </a:solidFill>
          </a:ln>
        </p:spPr>
      </p:pic>
    </p:spTree>
    <p:extLst>
      <p:ext uri="{BB962C8B-B14F-4D97-AF65-F5344CB8AC3E}">
        <p14:creationId xmlns:p14="http://schemas.microsoft.com/office/powerpoint/2010/main" val="1809863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68E301EE-5B52-404F-86AB-E86A25A06081}"/>
              </a:ext>
            </a:extLst>
          </p:cNvPr>
          <p:cNvSpPr/>
          <p:nvPr/>
        </p:nvSpPr>
        <p:spPr>
          <a:xfrm>
            <a:off x="-64226" y="0"/>
            <a:ext cx="9056251" cy="11398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object 3"/>
          <p:cNvSpPr txBox="1">
            <a:spLocks noGrp="1"/>
          </p:cNvSpPr>
          <p:nvPr>
            <p:ph type="title"/>
          </p:nvPr>
        </p:nvSpPr>
        <p:spPr>
          <a:xfrm>
            <a:off x="527050" y="666376"/>
            <a:ext cx="6324600" cy="1550424"/>
          </a:xfrm>
          <a:prstGeom prst="rect">
            <a:avLst/>
          </a:prstGeom>
        </p:spPr>
        <p:txBody>
          <a:bodyPr vert="horz" wrap="square" lIns="0" tIns="11430" rIns="0" bIns="0" rtlCol="0">
            <a:spAutoFit/>
          </a:bodyPr>
          <a:lstStyle/>
          <a:p>
            <a:pPr marL="12700" marR="5080"/>
            <a:r>
              <a:rPr lang="da-DK" sz="5000" spc="10">
                <a:latin typeface="Roboto-Light"/>
                <a:cs typeface="Roboto-Light"/>
              </a:rPr>
              <a:t>Håndværker </a:t>
            </a:r>
            <a:br>
              <a:rPr lang="da-DK" sz="5000" spc="10">
                <a:latin typeface="Roboto-Light"/>
                <a:cs typeface="Roboto-Light"/>
              </a:rPr>
            </a:br>
            <a:r>
              <a:rPr lang="da-DK" sz="5000" spc="10">
                <a:latin typeface="Roboto-Light"/>
                <a:cs typeface="Roboto-Light"/>
              </a:rPr>
              <a:t>eller energirådgiver </a:t>
            </a:r>
          </a:p>
        </p:txBody>
      </p:sp>
      <p:pic>
        <p:nvPicPr>
          <p:cNvPr id="4" name="Grafik 3">
            <a:extLst>
              <a:ext uri="{FF2B5EF4-FFF2-40B4-BE49-F238E27FC236}">
                <a16:creationId xmlns:a16="http://schemas.microsoft.com/office/drawing/2014/main" id="{AFBDE44A-6A7B-0042-9D75-C227920B50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38650" y="753383"/>
            <a:ext cx="2286000" cy="734786"/>
          </a:xfrm>
          <a:prstGeom prst="rect">
            <a:avLst/>
          </a:prstGeom>
        </p:spPr>
      </p:pic>
      <p:sp>
        <p:nvSpPr>
          <p:cNvPr id="10" name="object 81">
            <a:extLst>
              <a:ext uri="{FF2B5EF4-FFF2-40B4-BE49-F238E27FC236}">
                <a16:creationId xmlns:a16="http://schemas.microsoft.com/office/drawing/2014/main" id="{C819C9EF-939C-484C-B382-9EC721879AD2}"/>
              </a:ext>
            </a:extLst>
          </p:cNvPr>
          <p:cNvSpPr/>
          <p:nvPr/>
        </p:nvSpPr>
        <p:spPr>
          <a:xfrm>
            <a:off x="9211614" y="7437757"/>
            <a:ext cx="1680871" cy="45719"/>
          </a:xfrm>
          <a:custGeom>
            <a:avLst/>
            <a:gdLst/>
            <a:ahLst/>
            <a:cxnLst/>
            <a:rect l="l" t="t" r="r" b="b"/>
            <a:pathLst>
              <a:path w="242570">
                <a:moveTo>
                  <a:pt x="0" y="0"/>
                </a:moveTo>
                <a:lnTo>
                  <a:pt x="242107" y="0"/>
                </a:lnTo>
              </a:path>
            </a:pathLst>
          </a:custGeom>
          <a:ln w="29684">
            <a:solidFill>
              <a:srgbClr val="000000"/>
            </a:solidFill>
            <a:prstDash val="dot"/>
          </a:ln>
        </p:spPr>
        <p:txBody>
          <a:bodyPr wrap="square" lIns="0" tIns="0" rIns="0" bIns="0" rtlCol="0"/>
          <a:lstStyle/>
          <a:p>
            <a:endParaRPr/>
          </a:p>
        </p:txBody>
      </p:sp>
      <p:sp>
        <p:nvSpPr>
          <p:cNvPr id="13" name="object 81">
            <a:extLst>
              <a:ext uri="{FF2B5EF4-FFF2-40B4-BE49-F238E27FC236}">
                <a16:creationId xmlns:a16="http://schemas.microsoft.com/office/drawing/2014/main" id="{F0AE8C6D-E2AE-C140-B30D-1CA42BB28225}"/>
              </a:ext>
            </a:extLst>
          </p:cNvPr>
          <p:cNvSpPr/>
          <p:nvPr/>
        </p:nvSpPr>
        <p:spPr>
          <a:xfrm>
            <a:off x="9281103" y="3825875"/>
            <a:ext cx="1680871" cy="45719"/>
          </a:xfrm>
          <a:custGeom>
            <a:avLst/>
            <a:gdLst/>
            <a:ahLst/>
            <a:cxnLst/>
            <a:rect l="l" t="t" r="r" b="b"/>
            <a:pathLst>
              <a:path w="242570">
                <a:moveTo>
                  <a:pt x="0" y="0"/>
                </a:moveTo>
                <a:lnTo>
                  <a:pt x="242107" y="0"/>
                </a:lnTo>
              </a:path>
            </a:pathLst>
          </a:custGeom>
          <a:ln w="29684">
            <a:solidFill>
              <a:srgbClr val="000000"/>
            </a:solidFill>
            <a:prstDash val="dot"/>
          </a:ln>
        </p:spPr>
        <p:txBody>
          <a:bodyPr wrap="square" lIns="0" tIns="0" rIns="0" bIns="0" rtlCol="0"/>
          <a:lstStyle/>
          <a:p>
            <a:endParaRPr/>
          </a:p>
        </p:txBody>
      </p:sp>
      <p:sp>
        <p:nvSpPr>
          <p:cNvPr id="14" name="object 3">
            <a:extLst>
              <a:ext uri="{FF2B5EF4-FFF2-40B4-BE49-F238E27FC236}">
                <a16:creationId xmlns:a16="http://schemas.microsoft.com/office/drawing/2014/main" id="{2A5E9833-FF22-744E-A440-D6ECED061237}"/>
              </a:ext>
            </a:extLst>
          </p:cNvPr>
          <p:cNvSpPr txBox="1"/>
          <p:nvPr/>
        </p:nvSpPr>
        <p:spPr>
          <a:xfrm>
            <a:off x="11499850" y="3668589"/>
            <a:ext cx="6096000" cy="2094740"/>
          </a:xfrm>
          <a:prstGeom prst="rect">
            <a:avLst/>
          </a:prstGeom>
        </p:spPr>
        <p:txBody>
          <a:bodyPr vert="horz" wrap="square" lIns="0" tIns="14604" rIns="0" bIns="0" rtlCol="0">
            <a:spAutoFit/>
          </a:bodyPr>
          <a:lstStyle/>
          <a:p>
            <a:pPr marL="12700" marR="5080">
              <a:lnSpc>
                <a:spcPct val="126800"/>
              </a:lnSpc>
              <a:spcBef>
                <a:spcPts val="2315"/>
              </a:spcBef>
              <a:buSzPct val="110256"/>
              <a:tabLst>
                <a:tab pos="299085" algn="l"/>
                <a:tab pos="299720" algn="l"/>
              </a:tabLst>
            </a:pPr>
            <a:r>
              <a:rPr lang="da-DK" sz="2400">
                <a:latin typeface="Roboto-Light"/>
                <a:cs typeface="Roboto-Light"/>
              </a:rPr>
              <a:t>Husejere med rentable forslag </a:t>
            </a:r>
            <a:r>
              <a:rPr lang="da-DK" sz="2400" spc="15">
                <a:latin typeface="Roboto-Light"/>
                <a:cs typeface="Roboto-Light"/>
              </a:rPr>
              <a:t>kan </a:t>
            </a:r>
            <a:r>
              <a:rPr lang="da-DK" sz="2400" spc="5">
                <a:latin typeface="Roboto-Light"/>
                <a:cs typeface="Roboto-Light"/>
              </a:rPr>
              <a:t>klikke </a:t>
            </a:r>
            <a:r>
              <a:rPr lang="da-DK" sz="2400" spc="10">
                <a:latin typeface="Roboto-Light"/>
                <a:cs typeface="Roboto-Light"/>
              </a:rPr>
              <a:t>sig </a:t>
            </a:r>
            <a:r>
              <a:rPr lang="da-DK" sz="2400" spc="5">
                <a:latin typeface="Roboto-Light"/>
                <a:cs typeface="Roboto-Light"/>
              </a:rPr>
              <a:t>videre </a:t>
            </a:r>
            <a:r>
              <a:rPr lang="da-DK" sz="2400">
                <a:latin typeface="Roboto-Light"/>
                <a:cs typeface="Roboto-Light"/>
              </a:rPr>
              <a:t>til </a:t>
            </a:r>
            <a:r>
              <a:rPr lang="da-DK" sz="2400" spc="15">
                <a:latin typeface="Roboto-Light"/>
                <a:cs typeface="Roboto-Light"/>
              </a:rPr>
              <a:t>en</a:t>
            </a:r>
            <a:r>
              <a:rPr lang="da-DK" sz="2400" spc="-20">
                <a:latin typeface="Roboto-Light"/>
                <a:cs typeface="Roboto-Light"/>
              </a:rPr>
              <a:t> </a:t>
            </a:r>
            <a:r>
              <a:rPr lang="da-DK" sz="2400" spc="10">
                <a:latin typeface="Roboto-Light"/>
                <a:cs typeface="Roboto-Light"/>
              </a:rPr>
              <a:t>liste med lokale håndværkere, som kan hjælpe med energirenovering.</a:t>
            </a:r>
            <a:endParaRPr lang="da-DK" sz="2400">
              <a:latin typeface="Roboto-Light"/>
              <a:cs typeface="Roboto-Light"/>
            </a:endParaRPr>
          </a:p>
          <a:p>
            <a:pPr marL="12700" marR="5080">
              <a:lnSpc>
                <a:spcPct val="126800"/>
              </a:lnSpc>
              <a:spcBef>
                <a:spcPts val="2315"/>
              </a:spcBef>
              <a:buSzPct val="110256"/>
              <a:tabLst>
                <a:tab pos="299085" algn="l"/>
                <a:tab pos="299720" algn="l"/>
              </a:tabLst>
            </a:pPr>
            <a:r>
              <a:rPr lang="da-DK" sz="2150">
                <a:latin typeface="Roboto-Light"/>
                <a:cs typeface="Roboto-Light"/>
              </a:rPr>
              <a:t> </a:t>
            </a:r>
          </a:p>
        </p:txBody>
      </p:sp>
      <p:sp>
        <p:nvSpPr>
          <p:cNvPr id="15" name="object 3">
            <a:extLst>
              <a:ext uri="{FF2B5EF4-FFF2-40B4-BE49-F238E27FC236}">
                <a16:creationId xmlns:a16="http://schemas.microsoft.com/office/drawing/2014/main" id="{5E6B0F58-6932-074B-B429-0293F273DF5B}"/>
              </a:ext>
            </a:extLst>
          </p:cNvPr>
          <p:cNvSpPr txBox="1"/>
          <p:nvPr/>
        </p:nvSpPr>
        <p:spPr>
          <a:xfrm>
            <a:off x="11470640" y="7289905"/>
            <a:ext cx="6125210" cy="3032817"/>
          </a:xfrm>
          <a:prstGeom prst="rect">
            <a:avLst/>
          </a:prstGeom>
        </p:spPr>
        <p:txBody>
          <a:bodyPr vert="horz" wrap="square" lIns="0" tIns="14604" rIns="0" bIns="0" rtlCol="0">
            <a:spAutoFit/>
          </a:bodyPr>
          <a:lstStyle/>
          <a:p>
            <a:pPr marL="12700" marR="5080">
              <a:lnSpc>
                <a:spcPct val="126800"/>
              </a:lnSpc>
              <a:spcBef>
                <a:spcPts val="2315"/>
              </a:spcBef>
              <a:buSzPct val="110256"/>
              <a:tabLst>
                <a:tab pos="299085" algn="l"/>
                <a:tab pos="299720" algn="l"/>
              </a:tabLst>
            </a:pPr>
            <a:r>
              <a:rPr lang="da-DK" sz="2400">
                <a:latin typeface="Roboto-Light"/>
                <a:cs typeface="Roboto-Light"/>
              </a:rPr>
              <a:t>Husejere uden energimærke kan booke en energirådgiver (</a:t>
            </a:r>
            <a:r>
              <a:rPr lang="da-DK" sz="2400" err="1">
                <a:latin typeface="Roboto-Light"/>
                <a:cs typeface="Roboto-Light"/>
              </a:rPr>
              <a:t>BedreBolig</a:t>
            </a:r>
            <a:r>
              <a:rPr lang="da-DK" sz="2400">
                <a:latin typeface="Roboto-Light"/>
                <a:cs typeface="Roboto-Light"/>
              </a:rPr>
              <a:t>-rådgiver), som kan rådgive om de mulige energiløsninger og hjælpe med alt fra første skitse til færdig renovering</a:t>
            </a:r>
            <a:r>
              <a:rPr lang="da-DK" sz="2400" spc="10">
                <a:solidFill>
                  <a:srgbClr val="2D2D2D"/>
                </a:solidFill>
                <a:latin typeface="Roboto-Light"/>
                <a:cs typeface="Roboto-Light"/>
              </a:rPr>
              <a:t>.</a:t>
            </a:r>
            <a:endParaRPr lang="da-DK" sz="2400">
              <a:latin typeface="Roboto-Light"/>
              <a:cs typeface="Roboto-Light"/>
            </a:endParaRPr>
          </a:p>
          <a:p>
            <a:pPr marL="12700" marR="5080">
              <a:lnSpc>
                <a:spcPct val="126800"/>
              </a:lnSpc>
              <a:spcBef>
                <a:spcPts val="2315"/>
              </a:spcBef>
              <a:buSzPct val="110256"/>
              <a:tabLst>
                <a:tab pos="299085" algn="l"/>
                <a:tab pos="299720" algn="l"/>
              </a:tabLst>
            </a:pPr>
            <a:r>
              <a:rPr lang="da-DK" sz="2150">
                <a:latin typeface="Roboto-Light"/>
                <a:cs typeface="Roboto-Light"/>
              </a:rPr>
              <a:t> </a:t>
            </a:r>
          </a:p>
        </p:txBody>
      </p:sp>
      <p:pic>
        <p:nvPicPr>
          <p:cNvPr id="5" name="Billede 4" descr="Et billede, der indeholder mand&#10;&#10;Automatisk genereret beskrivelse">
            <a:extLst>
              <a:ext uri="{FF2B5EF4-FFF2-40B4-BE49-F238E27FC236}">
                <a16:creationId xmlns:a16="http://schemas.microsoft.com/office/drawing/2014/main" id="{D0570E09-FA7C-4D46-B960-F451EEAB92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811" y="7059927"/>
            <a:ext cx="7307859" cy="3006663"/>
          </a:xfrm>
          <a:prstGeom prst="rect">
            <a:avLst/>
          </a:prstGeom>
          <a:ln>
            <a:solidFill>
              <a:schemeClr val="tx1"/>
            </a:solidFill>
          </a:ln>
        </p:spPr>
      </p:pic>
      <p:pic>
        <p:nvPicPr>
          <p:cNvPr id="7" name="Billede 6" descr="Et billede, der indeholder indendørs, person, skærmbillede, mand&#10;&#10;Automatisk genereret beskrivelse">
            <a:extLst>
              <a:ext uri="{FF2B5EF4-FFF2-40B4-BE49-F238E27FC236}">
                <a16:creationId xmlns:a16="http://schemas.microsoft.com/office/drawing/2014/main" id="{3D349481-81DD-704B-98AF-12B619A5E2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850" y="3271040"/>
            <a:ext cx="7301820" cy="2525878"/>
          </a:xfrm>
          <a:prstGeom prst="rect">
            <a:avLst/>
          </a:prstGeom>
          <a:ln>
            <a:solidFill>
              <a:schemeClr val="tx1"/>
            </a:solidFill>
          </a:ln>
        </p:spPr>
      </p:pic>
    </p:spTree>
    <p:extLst>
      <p:ext uri="{BB962C8B-B14F-4D97-AF65-F5344CB8AC3E}">
        <p14:creationId xmlns:p14="http://schemas.microsoft.com/office/powerpoint/2010/main" val="953248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6EA8C40-DD6D-114B-ACF7-CDB1C018BA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38650" y="753383"/>
            <a:ext cx="2286000" cy="734786"/>
          </a:xfrm>
          <a:prstGeom prst="rect">
            <a:avLst/>
          </a:prstGeom>
        </p:spPr>
      </p:pic>
      <p:sp>
        <p:nvSpPr>
          <p:cNvPr id="10" name="object 81">
            <a:extLst>
              <a:ext uri="{FF2B5EF4-FFF2-40B4-BE49-F238E27FC236}">
                <a16:creationId xmlns:a16="http://schemas.microsoft.com/office/drawing/2014/main" id="{94DAF9B0-2190-9F49-987F-F8785FE74756}"/>
              </a:ext>
            </a:extLst>
          </p:cNvPr>
          <p:cNvSpPr/>
          <p:nvPr/>
        </p:nvSpPr>
        <p:spPr>
          <a:xfrm>
            <a:off x="7195881" y="5324513"/>
            <a:ext cx="1484569" cy="101562"/>
          </a:xfrm>
          <a:custGeom>
            <a:avLst/>
            <a:gdLst/>
            <a:ahLst/>
            <a:cxnLst/>
            <a:rect l="l" t="t" r="r" b="b"/>
            <a:pathLst>
              <a:path w="242570">
                <a:moveTo>
                  <a:pt x="0" y="0"/>
                </a:moveTo>
                <a:lnTo>
                  <a:pt x="242107" y="0"/>
                </a:lnTo>
              </a:path>
            </a:pathLst>
          </a:custGeom>
          <a:ln w="29684">
            <a:solidFill>
              <a:srgbClr val="000000"/>
            </a:solidFill>
            <a:prstDash val="dot"/>
          </a:ln>
        </p:spPr>
        <p:txBody>
          <a:bodyPr wrap="square" lIns="0" tIns="0" rIns="0" bIns="0" rtlCol="0"/>
          <a:lstStyle/>
          <a:p>
            <a:endParaRPr/>
          </a:p>
        </p:txBody>
      </p:sp>
      <p:sp>
        <p:nvSpPr>
          <p:cNvPr id="12" name="object 3">
            <a:extLst>
              <a:ext uri="{FF2B5EF4-FFF2-40B4-BE49-F238E27FC236}">
                <a16:creationId xmlns:a16="http://schemas.microsoft.com/office/drawing/2014/main" id="{F63343FF-E14C-AA49-8F26-6489425E1471}"/>
              </a:ext>
            </a:extLst>
          </p:cNvPr>
          <p:cNvSpPr txBox="1"/>
          <p:nvPr/>
        </p:nvSpPr>
        <p:spPr>
          <a:xfrm>
            <a:off x="11423650" y="4486062"/>
            <a:ext cx="6781800" cy="2607701"/>
          </a:xfrm>
          <a:prstGeom prst="rect">
            <a:avLst/>
          </a:prstGeom>
        </p:spPr>
        <p:txBody>
          <a:bodyPr vert="horz" wrap="square" lIns="0" tIns="14604" rIns="0" bIns="0" rtlCol="0">
            <a:spAutoFit/>
          </a:bodyPr>
          <a:lstStyle/>
          <a:p>
            <a:pPr marL="12700" marR="5080">
              <a:lnSpc>
                <a:spcPct val="126800"/>
              </a:lnSpc>
              <a:spcBef>
                <a:spcPts val="2315"/>
              </a:spcBef>
              <a:buSzPct val="110256"/>
              <a:tabLst>
                <a:tab pos="299085" algn="l"/>
                <a:tab pos="299720" algn="l"/>
              </a:tabLst>
            </a:pPr>
            <a:r>
              <a:rPr lang="da-DK" sz="2400">
                <a:latin typeface="Roboto-Light"/>
                <a:cs typeface="Roboto-Light"/>
              </a:rPr>
              <a:t>Husejere med stort potentiale for energibesparelser kan indtaste deres adresse i varmeberegneren og finde ud af, om det kan betale sig at skifte varmetype i huset. </a:t>
            </a:r>
          </a:p>
          <a:p>
            <a:pPr marL="12700" marR="5080">
              <a:lnSpc>
                <a:spcPct val="126800"/>
              </a:lnSpc>
              <a:spcBef>
                <a:spcPts val="2315"/>
              </a:spcBef>
              <a:buSzPct val="110256"/>
              <a:tabLst>
                <a:tab pos="299085" algn="l"/>
                <a:tab pos="299720" algn="l"/>
              </a:tabLst>
            </a:pPr>
            <a:r>
              <a:rPr lang="da-DK" sz="2400">
                <a:latin typeface="Roboto-Light"/>
                <a:cs typeface="Roboto-Light"/>
              </a:rPr>
              <a:t> </a:t>
            </a:r>
          </a:p>
        </p:txBody>
      </p:sp>
      <p:sp>
        <p:nvSpPr>
          <p:cNvPr id="7" name="Rektangel 6">
            <a:extLst>
              <a:ext uri="{FF2B5EF4-FFF2-40B4-BE49-F238E27FC236}">
                <a16:creationId xmlns:a16="http://schemas.microsoft.com/office/drawing/2014/main" id="{59411695-60D3-E042-809A-2C8C77BB67BF}"/>
              </a:ext>
            </a:extLst>
          </p:cNvPr>
          <p:cNvSpPr/>
          <p:nvPr/>
        </p:nvSpPr>
        <p:spPr>
          <a:xfrm>
            <a:off x="-97626" y="31115"/>
            <a:ext cx="9056251" cy="112782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object 2"/>
          <p:cNvSpPr txBox="1">
            <a:spLocks noGrp="1"/>
          </p:cNvSpPr>
          <p:nvPr>
            <p:ph type="title"/>
          </p:nvPr>
        </p:nvSpPr>
        <p:spPr>
          <a:xfrm>
            <a:off x="679450" y="1373051"/>
            <a:ext cx="6516431" cy="849976"/>
          </a:xfrm>
          <a:prstGeom prst="rect">
            <a:avLst/>
          </a:prstGeom>
        </p:spPr>
        <p:txBody>
          <a:bodyPr vert="horz" wrap="square" lIns="0" tIns="11430" rIns="0" bIns="0" rtlCol="0">
            <a:spAutoFit/>
          </a:bodyPr>
          <a:lstStyle/>
          <a:p>
            <a:pPr marL="12700" marR="5080">
              <a:lnSpc>
                <a:spcPct val="119500"/>
              </a:lnSpc>
            </a:pPr>
            <a:r>
              <a:rPr lang="da-DK" sz="5000" spc="10">
                <a:latin typeface="Roboto-Light"/>
                <a:cs typeface="Roboto-Light"/>
              </a:rPr>
              <a:t>Varmeberegner</a:t>
            </a:r>
          </a:p>
        </p:txBody>
      </p:sp>
      <p:sp>
        <p:nvSpPr>
          <p:cNvPr id="11" name="object 81">
            <a:extLst>
              <a:ext uri="{FF2B5EF4-FFF2-40B4-BE49-F238E27FC236}">
                <a16:creationId xmlns:a16="http://schemas.microsoft.com/office/drawing/2014/main" id="{B09EFE2F-F1AC-DF44-BF1A-5F8C4DA16BB9}"/>
              </a:ext>
            </a:extLst>
          </p:cNvPr>
          <p:cNvSpPr/>
          <p:nvPr/>
        </p:nvSpPr>
        <p:spPr>
          <a:xfrm flipV="1">
            <a:off x="9248775" y="4740275"/>
            <a:ext cx="1606550" cy="60211"/>
          </a:xfrm>
          <a:custGeom>
            <a:avLst/>
            <a:gdLst/>
            <a:ahLst/>
            <a:cxnLst/>
            <a:rect l="l" t="t" r="r" b="b"/>
            <a:pathLst>
              <a:path w="242570">
                <a:moveTo>
                  <a:pt x="0" y="0"/>
                </a:moveTo>
                <a:lnTo>
                  <a:pt x="242107" y="0"/>
                </a:lnTo>
              </a:path>
            </a:pathLst>
          </a:custGeom>
          <a:ln w="29684">
            <a:solidFill>
              <a:srgbClr val="000000"/>
            </a:solidFill>
            <a:prstDash val="dot"/>
          </a:ln>
        </p:spPr>
        <p:txBody>
          <a:bodyPr wrap="square" lIns="0" tIns="0" rIns="0" bIns="0" rtlCol="0"/>
          <a:lstStyle/>
          <a:p>
            <a:endParaRPr/>
          </a:p>
        </p:txBody>
      </p:sp>
      <p:pic>
        <p:nvPicPr>
          <p:cNvPr id="5" name="Billede 4" descr="Et billede, der indeholder skærmbillede&#10;&#10;Automatisk genereret beskrivelse">
            <a:extLst>
              <a:ext uri="{FF2B5EF4-FFF2-40B4-BE49-F238E27FC236}">
                <a16:creationId xmlns:a16="http://schemas.microsoft.com/office/drawing/2014/main" id="{18870276-E75D-CE4C-916A-C332AA67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488" y="3072426"/>
            <a:ext cx="7770022" cy="6540313"/>
          </a:xfrm>
          <a:prstGeom prst="rect">
            <a:avLst/>
          </a:prstGeom>
          <a:solidFill>
            <a:schemeClr val="tx1"/>
          </a:solidFill>
          <a:ln>
            <a:solidFill>
              <a:schemeClr val="tx1"/>
            </a:solidFill>
          </a:ln>
        </p:spPr>
      </p:pic>
    </p:spTree>
    <p:extLst>
      <p:ext uri="{BB962C8B-B14F-4D97-AF65-F5344CB8AC3E}">
        <p14:creationId xmlns:p14="http://schemas.microsoft.com/office/powerpoint/2010/main" val="135335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6EA8C40-DD6D-114B-ACF7-CDB1C018BA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38650" y="753383"/>
            <a:ext cx="2286000" cy="734786"/>
          </a:xfrm>
          <a:prstGeom prst="rect">
            <a:avLst/>
          </a:prstGeom>
        </p:spPr>
      </p:pic>
      <p:sp>
        <p:nvSpPr>
          <p:cNvPr id="7" name="object 81">
            <a:extLst>
              <a:ext uri="{FF2B5EF4-FFF2-40B4-BE49-F238E27FC236}">
                <a16:creationId xmlns:a16="http://schemas.microsoft.com/office/drawing/2014/main" id="{F0221E54-90AC-9443-866D-2AFF4DD5F0B3}"/>
              </a:ext>
            </a:extLst>
          </p:cNvPr>
          <p:cNvSpPr/>
          <p:nvPr/>
        </p:nvSpPr>
        <p:spPr>
          <a:xfrm flipV="1">
            <a:off x="9248774" y="4206874"/>
            <a:ext cx="2098675" cy="76200"/>
          </a:xfrm>
          <a:custGeom>
            <a:avLst/>
            <a:gdLst/>
            <a:ahLst/>
            <a:cxnLst/>
            <a:rect l="l" t="t" r="r" b="b"/>
            <a:pathLst>
              <a:path w="242570">
                <a:moveTo>
                  <a:pt x="0" y="0"/>
                </a:moveTo>
                <a:lnTo>
                  <a:pt x="242107" y="0"/>
                </a:lnTo>
              </a:path>
            </a:pathLst>
          </a:custGeom>
          <a:ln w="29684">
            <a:solidFill>
              <a:srgbClr val="000000"/>
            </a:solidFill>
            <a:prstDash val="dot"/>
          </a:ln>
        </p:spPr>
        <p:txBody>
          <a:bodyPr wrap="square" lIns="0" tIns="0" rIns="0" bIns="0" rtlCol="0"/>
          <a:lstStyle/>
          <a:p>
            <a:endParaRPr/>
          </a:p>
        </p:txBody>
      </p:sp>
      <p:sp>
        <p:nvSpPr>
          <p:cNvPr id="8" name="object 3">
            <a:extLst>
              <a:ext uri="{FF2B5EF4-FFF2-40B4-BE49-F238E27FC236}">
                <a16:creationId xmlns:a16="http://schemas.microsoft.com/office/drawing/2014/main" id="{E7CF8B61-B877-DB46-B9FD-DD847B335402}"/>
              </a:ext>
            </a:extLst>
          </p:cNvPr>
          <p:cNvSpPr txBox="1"/>
          <p:nvPr/>
        </p:nvSpPr>
        <p:spPr>
          <a:xfrm>
            <a:off x="11499850" y="4054475"/>
            <a:ext cx="5943600" cy="1843709"/>
          </a:xfrm>
          <a:prstGeom prst="rect">
            <a:avLst/>
          </a:prstGeom>
        </p:spPr>
        <p:txBody>
          <a:bodyPr vert="horz" wrap="square" lIns="0" tIns="14604" rIns="0" bIns="0" rtlCol="0">
            <a:spAutoFit/>
          </a:bodyPr>
          <a:lstStyle/>
          <a:p>
            <a:pPr marL="12700" marR="5080">
              <a:lnSpc>
                <a:spcPct val="126800"/>
              </a:lnSpc>
              <a:spcBef>
                <a:spcPts val="2315"/>
              </a:spcBef>
              <a:buSzPct val="110256"/>
              <a:tabLst>
                <a:tab pos="299085" algn="l"/>
                <a:tab pos="299720" algn="l"/>
              </a:tabLst>
            </a:pPr>
            <a:r>
              <a:rPr lang="da-DK" sz="2400">
                <a:latin typeface="Roboto-Light"/>
                <a:cs typeface="Roboto-Light"/>
              </a:rPr>
              <a:t>Husejere uden energimærke kan downloade en tjekliste med fem energivenlige renoveringsforslag, som det typisk betaler sig at udføre i deres hustype. </a:t>
            </a:r>
          </a:p>
        </p:txBody>
      </p:sp>
      <p:sp>
        <p:nvSpPr>
          <p:cNvPr id="9" name="Rektangel 8">
            <a:extLst>
              <a:ext uri="{FF2B5EF4-FFF2-40B4-BE49-F238E27FC236}">
                <a16:creationId xmlns:a16="http://schemas.microsoft.com/office/drawing/2014/main" id="{28FF1255-D335-F048-B4EF-DCB86CC0EFE9}"/>
              </a:ext>
            </a:extLst>
          </p:cNvPr>
          <p:cNvSpPr/>
          <p:nvPr/>
        </p:nvSpPr>
        <p:spPr>
          <a:xfrm>
            <a:off x="0" y="19340"/>
            <a:ext cx="8985250" cy="113093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object 2">
            <a:extLst>
              <a:ext uri="{FF2B5EF4-FFF2-40B4-BE49-F238E27FC236}">
                <a16:creationId xmlns:a16="http://schemas.microsoft.com/office/drawing/2014/main" id="{CE883F5F-21CB-9F45-8D7B-E93864083596}"/>
              </a:ext>
            </a:extLst>
          </p:cNvPr>
          <p:cNvSpPr txBox="1">
            <a:spLocks noGrp="1"/>
          </p:cNvSpPr>
          <p:nvPr>
            <p:ph type="title"/>
          </p:nvPr>
        </p:nvSpPr>
        <p:spPr>
          <a:xfrm>
            <a:off x="679450" y="979343"/>
            <a:ext cx="6516431" cy="849976"/>
          </a:xfrm>
          <a:prstGeom prst="rect">
            <a:avLst/>
          </a:prstGeom>
        </p:spPr>
        <p:txBody>
          <a:bodyPr vert="horz" wrap="square" lIns="0" tIns="11430" rIns="0" bIns="0" rtlCol="0">
            <a:spAutoFit/>
          </a:bodyPr>
          <a:lstStyle/>
          <a:p>
            <a:pPr marL="12700" marR="5080">
              <a:lnSpc>
                <a:spcPct val="119500"/>
              </a:lnSpc>
            </a:pPr>
            <a:r>
              <a:rPr lang="da-DK" sz="5000" spc="10">
                <a:latin typeface="Roboto-Light"/>
                <a:cs typeface="Roboto-Light"/>
              </a:rPr>
              <a:t>Tjekliste</a:t>
            </a:r>
          </a:p>
        </p:txBody>
      </p:sp>
      <p:pic>
        <p:nvPicPr>
          <p:cNvPr id="3" name="Billede 2" descr="Et billede, der indeholder skærmbillede&#10;&#10;Automatisk genereret beskrivelse">
            <a:extLst>
              <a:ext uri="{FF2B5EF4-FFF2-40B4-BE49-F238E27FC236}">
                <a16:creationId xmlns:a16="http://schemas.microsoft.com/office/drawing/2014/main" id="{0CF94A89-A219-CF4B-93B0-4FFA8E2AD3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450" y="2987675"/>
            <a:ext cx="7607300" cy="6667500"/>
          </a:xfrm>
          <a:prstGeom prst="rect">
            <a:avLst/>
          </a:prstGeom>
          <a:solidFill>
            <a:schemeClr val="tx1"/>
          </a:solidFill>
          <a:ln>
            <a:solidFill>
              <a:schemeClr val="tx1"/>
            </a:solidFill>
          </a:ln>
        </p:spPr>
      </p:pic>
    </p:spTree>
    <p:extLst>
      <p:ext uri="{BB962C8B-B14F-4D97-AF65-F5344CB8AC3E}">
        <p14:creationId xmlns:p14="http://schemas.microsoft.com/office/powerpoint/2010/main" val="3521778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0049" y="2739793"/>
            <a:ext cx="5410601" cy="940642"/>
          </a:xfrm>
          <a:prstGeom prst="rect">
            <a:avLst/>
          </a:prstGeom>
        </p:spPr>
        <p:txBody>
          <a:bodyPr vert="horz" wrap="square" lIns="0" tIns="17145" rIns="0" bIns="0" rtlCol="0">
            <a:spAutoFit/>
          </a:bodyPr>
          <a:lstStyle/>
          <a:p>
            <a:pPr marL="12700">
              <a:lnSpc>
                <a:spcPct val="100000"/>
              </a:lnSpc>
              <a:spcBef>
                <a:spcPts val="135"/>
              </a:spcBef>
            </a:pPr>
            <a:r>
              <a:rPr lang="da-DK" sz="6000" spc="5"/>
              <a:t>Materialer</a:t>
            </a:r>
            <a:endParaRPr sz="6000"/>
          </a:p>
        </p:txBody>
      </p:sp>
      <p:pic>
        <p:nvPicPr>
          <p:cNvPr id="99" name="Grafik 98">
            <a:extLst>
              <a:ext uri="{FF2B5EF4-FFF2-40B4-BE49-F238E27FC236}">
                <a16:creationId xmlns:a16="http://schemas.microsoft.com/office/drawing/2014/main" id="{96F48C4F-D423-6B45-B4A6-67C2DC9D78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38650" y="753383"/>
            <a:ext cx="2286000" cy="734786"/>
          </a:xfrm>
          <a:prstGeom prst="rect">
            <a:avLst/>
          </a:prstGeom>
        </p:spPr>
      </p:pic>
      <p:sp>
        <p:nvSpPr>
          <p:cNvPr id="100" name="object 5">
            <a:extLst>
              <a:ext uri="{FF2B5EF4-FFF2-40B4-BE49-F238E27FC236}">
                <a16:creationId xmlns:a16="http://schemas.microsoft.com/office/drawing/2014/main" id="{B30C8DA2-41DA-0A43-8ED2-B9D03811D297}"/>
              </a:ext>
            </a:extLst>
          </p:cNvPr>
          <p:cNvSpPr txBox="1"/>
          <p:nvPr/>
        </p:nvSpPr>
        <p:spPr>
          <a:xfrm>
            <a:off x="1060049" y="5426075"/>
            <a:ext cx="6782201" cy="3417602"/>
          </a:xfrm>
          <a:prstGeom prst="rect">
            <a:avLst/>
          </a:prstGeom>
        </p:spPr>
        <p:txBody>
          <a:bodyPr vert="horz" wrap="square" lIns="0" tIns="11430" rIns="0" bIns="0" rtlCol="0">
            <a:spAutoFit/>
          </a:bodyPr>
          <a:lstStyle/>
          <a:p>
            <a:pPr marL="298450" indent="-286385">
              <a:lnSpc>
                <a:spcPct val="100000"/>
              </a:lnSpc>
              <a:spcBef>
                <a:spcPts val="1730"/>
              </a:spcBef>
              <a:buChar char="•"/>
              <a:tabLst>
                <a:tab pos="298450" algn="l"/>
                <a:tab pos="299085" algn="l"/>
              </a:tabLst>
            </a:pPr>
            <a:r>
              <a:rPr lang="da-DK" sz="2400" spc="-5">
                <a:solidFill>
                  <a:srgbClr val="2D2D2D"/>
                </a:solidFill>
                <a:latin typeface="Roboto-Light"/>
                <a:cs typeface="Roboto-Light"/>
              </a:rPr>
              <a:t>I</a:t>
            </a:r>
            <a:r>
              <a:rPr sz="2400" spc="-10" err="1">
                <a:solidFill>
                  <a:srgbClr val="2D2D2D"/>
                </a:solidFill>
                <a:latin typeface="Roboto-Light"/>
                <a:cs typeface="Roboto-Light"/>
              </a:rPr>
              <a:t>ntern</a:t>
            </a:r>
            <a:r>
              <a:rPr sz="2400" spc="-10">
                <a:solidFill>
                  <a:srgbClr val="2D2D2D"/>
                </a:solidFill>
                <a:latin typeface="Roboto-Light"/>
                <a:cs typeface="Roboto-Light"/>
              </a:rPr>
              <a:t> præsentation om indsatsen og bankens rolle </a:t>
            </a:r>
            <a:r>
              <a:rPr sz="2400" spc="-5">
                <a:solidFill>
                  <a:srgbClr val="2D2D2D"/>
                </a:solidFill>
                <a:latin typeface="Roboto-Light"/>
                <a:cs typeface="Roboto-Light"/>
              </a:rPr>
              <a:t>(denne</a:t>
            </a:r>
            <a:r>
              <a:rPr sz="2400" spc="45">
                <a:solidFill>
                  <a:srgbClr val="2D2D2D"/>
                </a:solidFill>
                <a:latin typeface="Roboto-Light"/>
                <a:cs typeface="Roboto-Light"/>
              </a:rPr>
              <a:t> </a:t>
            </a:r>
            <a:r>
              <a:rPr sz="2400" spc="-10">
                <a:solidFill>
                  <a:srgbClr val="2D2D2D"/>
                </a:solidFill>
                <a:latin typeface="Roboto-Light"/>
                <a:cs typeface="Roboto-Light"/>
              </a:rPr>
              <a:t>præsentation)</a:t>
            </a:r>
            <a:endParaRPr sz="2400">
              <a:latin typeface="Roboto-Light"/>
              <a:cs typeface="Roboto-Light"/>
            </a:endParaRPr>
          </a:p>
          <a:p>
            <a:pPr marL="298450" indent="-286385">
              <a:lnSpc>
                <a:spcPct val="100000"/>
              </a:lnSpc>
              <a:spcBef>
                <a:spcPts val="1625"/>
              </a:spcBef>
              <a:buChar char="•"/>
              <a:tabLst>
                <a:tab pos="298450" algn="l"/>
                <a:tab pos="299085" algn="l"/>
              </a:tabLst>
            </a:pPr>
            <a:r>
              <a:rPr lang="da-DK" sz="2400" spc="-5">
                <a:solidFill>
                  <a:srgbClr val="2D2D2D"/>
                </a:solidFill>
                <a:latin typeface="Roboto-Light"/>
                <a:cs typeface="Roboto-Light"/>
              </a:rPr>
              <a:t>Slid</a:t>
            </a:r>
            <a:r>
              <a:rPr sz="2400" spc="-10">
                <a:solidFill>
                  <a:srgbClr val="2D2D2D"/>
                </a:solidFill>
                <a:latin typeface="Roboto-Light"/>
                <a:cs typeface="Roboto-Light"/>
              </a:rPr>
              <a:t>e </a:t>
            </a:r>
            <a:r>
              <a:rPr sz="2400" spc="-5">
                <a:solidFill>
                  <a:srgbClr val="2D2D2D"/>
                </a:solidFill>
                <a:latin typeface="Roboto-Light"/>
                <a:cs typeface="Roboto-Light"/>
              </a:rPr>
              <a:t>til kundepræsentationen</a:t>
            </a:r>
            <a:endParaRPr sz="2400">
              <a:latin typeface="Roboto-Light"/>
              <a:cs typeface="Roboto-Light"/>
            </a:endParaRPr>
          </a:p>
          <a:p>
            <a:pPr marL="298450" indent="-286385">
              <a:lnSpc>
                <a:spcPct val="100000"/>
              </a:lnSpc>
              <a:spcBef>
                <a:spcPts val="1625"/>
              </a:spcBef>
              <a:buChar char="•"/>
              <a:tabLst>
                <a:tab pos="298450" algn="l"/>
                <a:tab pos="299085" algn="l"/>
              </a:tabLst>
            </a:pPr>
            <a:r>
              <a:rPr sz="2400" spc="-5">
                <a:solidFill>
                  <a:srgbClr val="2D2D2D"/>
                </a:solidFill>
                <a:latin typeface="Roboto-Light"/>
                <a:cs typeface="Roboto-Light"/>
              </a:rPr>
              <a:t>PDF til kunden </a:t>
            </a:r>
            <a:r>
              <a:rPr sz="2400" spc="-10">
                <a:solidFill>
                  <a:srgbClr val="2D2D2D"/>
                </a:solidFill>
                <a:latin typeface="Roboto-Light"/>
                <a:cs typeface="Roboto-Light"/>
              </a:rPr>
              <a:t>om indsatsen og </a:t>
            </a:r>
            <a:r>
              <a:rPr sz="2400" spc="-5">
                <a:solidFill>
                  <a:srgbClr val="2D2D2D"/>
                </a:solidFill>
                <a:latin typeface="Roboto-Light"/>
                <a:cs typeface="Roboto-Light"/>
              </a:rPr>
              <a:t>det </a:t>
            </a:r>
            <a:r>
              <a:rPr sz="2400" spc="-10">
                <a:solidFill>
                  <a:srgbClr val="2D2D2D"/>
                </a:solidFill>
                <a:latin typeface="Roboto-Light"/>
                <a:cs typeface="Roboto-Light"/>
              </a:rPr>
              <a:t>tilhørende site ’</a:t>
            </a:r>
            <a:r>
              <a:rPr sz="2400" spc="-10" err="1">
                <a:solidFill>
                  <a:srgbClr val="2D2D2D"/>
                </a:solidFill>
                <a:latin typeface="Roboto-Light"/>
                <a:cs typeface="Roboto-Light"/>
              </a:rPr>
              <a:t>Byg</a:t>
            </a:r>
            <a:r>
              <a:rPr sz="2400" spc="-10">
                <a:solidFill>
                  <a:srgbClr val="2D2D2D"/>
                </a:solidFill>
                <a:latin typeface="Roboto-Light"/>
                <a:cs typeface="Roboto-Light"/>
              </a:rPr>
              <a:t> om</a:t>
            </a:r>
            <a:r>
              <a:rPr lang="da-DK" sz="2400" spc="-10">
                <a:solidFill>
                  <a:srgbClr val="2D2D2D"/>
                </a:solidFill>
                <a:latin typeface="Roboto-Light"/>
                <a:cs typeface="Roboto-Light"/>
              </a:rPr>
              <a:t>,</a:t>
            </a:r>
            <a:r>
              <a:rPr sz="2400" spc="-10">
                <a:solidFill>
                  <a:srgbClr val="2D2D2D"/>
                </a:solidFill>
                <a:latin typeface="Roboto-Light"/>
                <a:cs typeface="Roboto-Light"/>
              </a:rPr>
              <a:t> så </a:t>
            </a:r>
            <a:r>
              <a:rPr sz="2400" spc="-5">
                <a:solidFill>
                  <a:srgbClr val="2D2D2D"/>
                </a:solidFill>
                <a:latin typeface="Roboto-Light"/>
                <a:cs typeface="Roboto-Light"/>
              </a:rPr>
              <a:t>det kan</a:t>
            </a:r>
            <a:r>
              <a:rPr sz="2400" spc="75">
                <a:solidFill>
                  <a:srgbClr val="2D2D2D"/>
                </a:solidFill>
                <a:latin typeface="Roboto-Light"/>
                <a:cs typeface="Roboto-Light"/>
              </a:rPr>
              <a:t> </a:t>
            </a:r>
            <a:r>
              <a:rPr sz="2400" spc="-10">
                <a:solidFill>
                  <a:srgbClr val="2D2D2D"/>
                </a:solidFill>
                <a:latin typeface="Roboto-Light"/>
                <a:cs typeface="Roboto-Light"/>
              </a:rPr>
              <a:t>mærkes’</a:t>
            </a:r>
            <a:endParaRPr sz="2400">
              <a:latin typeface="Roboto-Light"/>
              <a:cs typeface="Roboto-Light"/>
            </a:endParaRPr>
          </a:p>
          <a:p>
            <a:pPr marL="298450" indent="-286385">
              <a:lnSpc>
                <a:spcPct val="100000"/>
              </a:lnSpc>
              <a:spcBef>
                <a:spcPts val="1625"/>
              </a:spcBef>
              <a:buChar char="•"/>
              <a:tabLst>
                <a:tab pos="298450" algn="l"/>
                <a:tab pos="299085" algn="l"/>
              </a:tabLst>
            </a:pPr>
            <a:r>
              <a:rPr lang="da-DK" sz="2400" spc="-5">
                <a:solidFill>
                  <a:srgbClr val="2D2D2D"/>
                </a:solidFill>
                <a:latin typeface="Roboto-Light"/>
                <a:cs typeface="Roboto-Light"/>
              </a:rPr>
              <a:t>In</a:t>
            </a:r>
            <a:r>
              <a:rPr sz="2400" spc="-10" err="1">
                <a:solidFill>
                  <a:srgbClr val="2D2D2D"/>
                </a:solidFill>
                <a:latin typeface="Roboto-Light"/>
                <a:cs typeface="Roboto-Light"/>
              </a:rPr>
              <a:t>dholdspakke</a:t>
            </a:r>
            <a:r>
              <a:rPr sz="2400" spc="-10">
                <a:solidFill>
                  <a:srgbClr val="2D2D2D"/>
                </a:solidFill>
                <a:latin typeface="Roboto-Light"/>
                <a:cs typeface="Roboto-Light"/>
              </a:rPr>
              <a:t> </a:t>
            </a:r>
            <a:r>
              <a:rPr sz="2400" spc="-5">
                <a:solidFill>
                  <a:srgbClr val="2D2D2D"/>
                </a:solidFill>
                <a:latin typeface="Roboto-Light"/>
                <a:cs typeface="Roboto-Light"/>
              </a:rPr>
              <a:t>til website </a:t>
            </a:r>
            <a:r>
              <a:rPr sz="2400" spc="-10">
                <a:solidFill>
                  <a:srgbClr val="2D2D2D"/>
                </a:solidFill>
                <a:latin typeface="Roboto-Light"/>
                <a:cs typeface="Roboto-Light"/>
              </a:rPr>
              <a:t>og sociale</a:t>
            </a:r>
            <a:r>
              <a:rPr sz="2400">
                <a:solidFill>
                  <a:srgbClr val="2D2D2D"/>
                </a:solidFill>
                <a:latin typeface="Roboto-Light"/>
                <a:cs typeface="Roboto-Light"/>
              </a:rPr>
              <a:t> </a:t>
            </a:r>
            <a:r>
              <a:rPr sz="2400" spc="-10">
                <a:solidFill>
                  <a:srgbClr val="2D2D2D"/>
                </a:solidFill>
                <a:latin typeface="Roboto-Light"/>
                <a:cs typeface="Roboto-Light"/>
              </a:rPr>
              <a:t>medier</a:t>
            </a:r>
            <a:endParaRPr sz="2400">
              <a:latin typeface="Roboto-Light"/>
              <a:cs typeface="Roboto-Light"/>
            </a:endParaRPr>
          </a:p>
          <a:p>
            <a:pPr marL="298450" indent="-286385">
              <a:lnSpc>
                <a:spcPct val="100000"/>
              </a:lnSpc>
              <a:spcBef>
                <a:spcPts val="1625"/>
              </a:spcBef>
              <a:buChar char="•"/>
              <a:tabLst>
                <a:tab pos="298450" algn="l"/>
                <a:tab pos="299085" algn="l"/>
              </a:tabLst>
            </a:pPr>
            <a:r>
              <a:rPr lang="da-DK" sz="2400" spc="-15" err="1">
                <a:solidFill>
                  <a:srgbClr val="2D2D2D"/>
                </a:solidFill>
                <a:latin typeface="Roboto-Light"/>
                <a:cs typeface="Roboto-Light"/>
              </a:rPr>
              <a:t>Fi</a:t>
            </a:r>
            <a:r>
              <a:rPr sz="2400" spc="-15" err="1">
                <a:solidFill>
                  <a:srgbClr val="2D2D2D"/>
                </a:solidFill>
                <a:latin typeface="Roboto-Light"/>
                <a:cs typeface="Roboto-Light"/>
              </a:rPr>
              <a:t>lmpakke</a:t>
            </a:r>
            <a:r>
              <a:rPr sz="2400" spc="-15">
                <a:solidFill>
                  <a:srgbClr val="2D2D2D"/>
                </a:solidFill>
                <a:latin typeface="Roboto-Light"/>
                <a:cs typeface="Roboto-Light"/>
              </a:rPr>
              <a:t> </a:t>
            </a:r>
            <a:r>
              <a:rPr sz="2400" spc="-5">
                <a:solidFill>
                  <a:srgbClr val="2D2D2D"/>
                </a:solidFill>
                <a:latin typeface="Roboto-Light"/>
                <a:cs typeface="Roboto-Light"/>
              </a:rPr>
              <a:t>til</a:t>
            </a:r>
            <a:r>
              <a:rPr sz="2400">
                <a:solidFill>
                  <a:srgbClr val="2D2D2D"/>
                </a:solidFill>
                <a:latin typeface="Roboto-Light"/>
                <a:cs typeface="Roboto-Light"/>
              </a:rPr>
              <a:t> </a:t>
            </a:r>
            <a:r>
              <a:rPr sz="2400" spc="-10">
                <a:solidFill>
                  <a:srgbClr val="2D2D2D"/>
                </a:solidFill>
                <a:latin typeface="Roboto-Light"/>
                <a:cs typeface="Roboto-Light"/>
              </a:rPr>
              <a:t>infoskærme</a:t>
            </a:r>
            <a:endParaRPr sz="2400">
              <a:latin typeface="Roboto-Light"/>
              <a:cs typeface="Roboto-Light"/>
            </a:endParaRPr>
          </a:p>
        </p:txBody>
      </p:sp>
      <p:sp>
        <p:nvSpPr>
          <p:cNvPr id="101" name="Tekstfelt 100">
            <a:extLst>
              <a:ext uri="{FF2B5EF4-FFF2-40B4-BE49-F238E27FC236}">
                <a16:creationId xmlns:a16="http://schemas.microsoft.com/office/drawing/2014/main" id="{245F1B77-74EC-B345-AC99-551661A27962}"/>
              </a:ext>
            </a:extLst>
          </p:cNvPr>
          <p:cNvSpPr txBox="1"/>
          <p:nvPr/>
        </p:nvSpPr>
        <p:spPr>
          <a:xfrm>
            <a:off x="1060049" y="4000705"/>
            <a:ext cx="8230001" cy="830997"/>
          </a:xfrm>
          <a:prstGeom prst="rect">
            <a:avLst/>
          </a:prstGeom>
          <a:noFill/>
        </p:spPr>
        <p:txBody>
          <a:bodyPr wrap="square" rtlCol="0">
            <a:spAutoFit/>
          </a:bodyPr>
          <a:lstStyle/>
          <a:p>
            <a:pPr lvl="0">
              <a:defRPr/>
            </a:pPr>
            <a:r>
              <a:rPr lang="da-DK" sz="2400">
                <a:solidFill>
                  <a:srgbClr val="2D2D2D"/>
                </a:solidFill>
                <a:latin typeface="Roboto-Light"/>
                <a:cs typeface="Roboto-Light"/>
              </a:rPr>
              <a:t>Der er selvfølgelig udviklet særlige kommunikationsmaterialer til bankerne og bankrådgiverne</a:t>
            </a:r>
            <a:r>
              <a:rPr lang="da-DK" sz="2400" spc="-5">
                <a:solidFill>
                  <a:srgbClr val="2D2D2D"/>
                </a:solidFill>
                <a:latin typeface="Roboto-Light"/>
                <a:cs typeface="Roboto-Light"/>
              </a:rPr>
              <a:t>.</a:t>
            </a:r>
            <a:endParaRPr lang="da-DK" sz="2400">
              <a:latin typeface="Roboto-Light"/>
              <a:cs typeface="Roboto-Light"/>
            </a:endParaRPr>
          </a:p>
        </p:txBody>
      </p:sp>
      <p:pic>
        <p:nvPicPr>
          <p:cNvPr id="4" name="Billede 3" descr="Et billede, der indeholder indendørs, objekt, hvid, værelse&#10;&#10;Automatisk genereret beskrivelse">
            <a:extLst>
              <a:ext uri="{FF2B5EF4-FFF2-40B4-BE49-F238E27FC236}">
                <a16:creationId xmlns:a16="http://schemas.microsoft.com/office/drawing/2014/main" id="{A3AE5C26-52E4-AE47-9C95-AAA71E483E9B}"/>
              </a:ext>
            </a:extLst>
          </p:cNvPr>
          <p:cNvPicPr>
            <a:picLocks noChangeAspect="1"/>
          </p:cNvPicPr>
          <p:nvPr/>
        </p:nvPicPr>
        <p:blipFill rotWithShape="1">
          <a:blip r:embed="rId5">
            <a:extLst>
              <a:ext uri="{28A0092B-C50C-407E-A947-70E740481C1C}">
                <a14:useLocalDpi xmlns:a14="http://schemas.microsoft.com/office/drawing/2010/main" val="0"/>
              </a:ext>
            </a:extLst>
          </a:blip>
          <a:srcRect l="22712" t="7" r="17501" b="-7"/>
          <a:stretch/>
        </p:blipFill>
        <p:spPr>
          <a:xfrm>
            <a:off x="11089418" y="0"/>
            <a:ext cx="9015421" cy="11309350"/>
          </a:xfrm>
          <a:prstGeom prst="rect">
            <a:avLst/>
          </a:prstGeom>
        </p:spPr>
      </p:pic>
    </p:spTree>
    <p:extLst>
      <p:ext uri="{BB962C8B-B14F-4D97-AF65-F5344CB8AC3E}">
        <p14:creationId xmlns:p14="http://schemas.microsoft.com/office/powerpoint/2010/main" val="181697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6629" y="1884944"/>
            <a:ext cx="9941918" cy="925253"/>
          </a:xfrm>
          <a:prstGeom prst="rect">
            <a:avLst/>
          </a:prstGeom>
        </p:spPr>
        <p:txBody>
          <a:bodyPr vert="horz" wrap="square" lIns="0" tIns="17145" rIns="0" bIns="0" rtlCol="0">
            <a:spAutoFit/>
          </a:bodyPr>
          <a:lstStyle/>
          <a:p>
            <a:pPr marL="12700">
              <a:lnSpc>
                <a:spcPct val="100000"/>
              </a:lnSpc>
              <a:spcBef>
                <a:spcPts val="135"/>
              </a:spcBef>
            </a:pPr>
            <a:r>
              <a:rPr lang="da-DK" sz="5900"/>
              <a:t>Hvad gør du? </a:t>
            </a:r>
            <a:endParaRPr sz="5900"/>
          </a:p>
        </p:txBody>
      </p:sp>
      <p:sp>
        <p:nvSpPr>
          <p:cNvPr id="3" name="object 3"/>
          <p:cNvSpPr txBox="1"/>
          <p:nvPr/>
        </p:nvSpPr>
        <p:spPr>
          <a:xfrm>
            <a:off x="746071" y="4158198"/>
            <a:ext cx="9305979" cy="5455661"/>
          </a:xfrm>
          <a:prstGeom prst="rect">
            <a:avLst/>
          </a:prstGeom>
        </p:spPr>
        <p:txBody>
          <a:bodyPr vert="horz" wrap="square" lIns="0" tIns="11430" rIns="0" bIns="0" rtlCol="0" anchor="t">
            <a:spAutoFit/>
          </a:bodyPr>
          <a:lstStyle/>
          <a:p>
            <a:pPr>
              <a:lnSpc>
                <a:spcPct val="100000"/>
              </a:lnSpc>
              <a:buClr>
                <a:srgbClr val="2D2D2D"/>
              </a:buClr>
            </a:pPr>
            <a:endParaRPr lang="da-DK" sz="2200">
              <a:latin typeface="Roboto-Light"/>
              <a:cs typeface="Roboto-Light"/>
            </a:endParaRPr>
          </a:p>
          <a:p>
            <a:pPr marL="284480">
              <a:lnSpc>
                <a:spcPct val="100000"/>
              </a:lnSpc>
            </a:pPr>
            <a:r>
              <a:rPr lang="da-DK" sz="2200" b="1" spc="-5">
                <a:solidFill>
                  <a:srgbClr val="2D2D2D"/>
                </a:solidFill>
                <a:latin typeface="Roboto-Black"/>
                <a:cs typeface="Roboto-Black"/>
              </a:rPr>
              <a:t>Eksempler:</a:t>
            </a:r>
            <a:endParaRPr lang="da-DK" sz="2200">
              <a:latin typeface="Roboto-Black"/>
              <a:cs typeface="Roboto-Black"/>
            </a:endParaRPr>
          </a:p>
          <a:p>
            <a:pPr marL="602615" marR="2091055" lvl="1" indent="-318135">
              <a:lnSpc>
                <a:spcPct val="109000"/>
              </a:lnSpc>
              <a:spcBef>
                <a:spcPts val="1970"/>
              </a:spcBef>
              <a:buSzPct val="126470"/>
              <a:buFont typeface="Roboto-Light"/>
              <a:buChar char="•"/>
              <a:tabLst>
                <a:tab pos="570865" algn="l"/>
                <a:tab pos="572135" algn="l"/>
              </a:tabLst>
            </a:pPr>
            <a:r>
              <a:rPr lang="da-DK" sz="2200" i="1" spc="20">
                <a:solidFill>
                  <a:srgbClr val="2D2D2D"/>
                </a:solidFill>
                <a:latin typeface="Roboto-LightItalic"/>
                <a:cs typeface="Roboto-LightItalic"/>
              </a:rPr>
              <a:t>Som </a:t>
            </a:r>
            <a:r>
              <a:rPr lang="da-DK" sz="2200" i="1" spc="10">
                <a:solidFill>
                  <a:srgbClr val="2D2D2D"/>
                </a:solidFill>
                <a:latin typeface="Roboto-LightItalic"/>
                <a:cs typeface="Roboto-LightItalic"/>
              </a:rPr>
              <a:t>forberedelse </a:t>
            </a:r>
            <a:r>
              <a:rPr lang="da-DK" sz="2200" i="1">
                <a:solidFill>
                  <a:srgbClr val="2D2D2D"/>
                </a:solidFill>
                <a:latin typeface="Roboto-LightItalic"/>
                <a:cs typeface="Roboto-LightItalic"/>
              </a:rPr>
              <a:t>til </a:t>
            </a:r>
            <a:r>
              <a:rPr lang="da-DK" sz="2200" i="1" spc="15">
                <a:solidFill>
                  <a:srgbClr val="2D2D2D"/>
                </a:solidFill>
                <a:latin typeface="Roboto-LightItalic"/>
                <a:cs typeface="Roboto-LightItalic"/>
              </a:rPr>
              <a:t>kundemødet kan</a:t>
            </a:r>
            <a:r>
              <a:rPr lang="da-DK" sz="2200" i="1" spc="-80">
                <a:solidFill>
                  <a:srgbClr val="2D2D2D"/>
                </a:solidFill>
                <a:latin typeface="Roboto-LightItalic"/>
                <a:cs typeface="Roboto-LightItalic"/>
              </a:rPr>
              <a:t> </a:t>
            </a:r>
            <a:r>
              <a:rPr lang="da-DK" sz="2200" i="1" spc="20">
                <a:solidFill>
                  <a:srgbClr val="2D2D2D"/>
                </a:solidFill>
                <a:latin typeface="Roboto-LightItalic"/>
                <a:cs typeface="Roboto-LightItalic"/>
              </a:rPr>
              <a:t>du klikke dig ind på sitet, </a:t>
            </a:r>
            <a:r>
              <a:rPr lang="da-DK" sz="2200" i="1" spc="5">
                <a:solidFill>
                  <a:srgbClr val="2D2D2D"/>
                </a:solidFill>
                <a:latin typeface="Roboto-LightItalic"/>
                <a:cs typeface="Roboto-LightItalic"/>
              </a:rPr>
              <a:t>tjekke </a:t>
            </a:r>
            <a:r>
              <a:rPr lang="da-DK" sz="2200" i="1" spc="15">
                <a:solidFill>
                  <a:srgbClr val="2D2D2D"/>
                </a:solidFill>
                <a:latin typeface="Roboto-LightItalic"/>
                <a:cs typeface="Roboto-LightItalic"/>
              </a:rPr>
              <a:t>kundens </a:t>
            </a:r>
            <a:r>
              <a:rPr lang="da-DK" sz="2200" i="1" spc="10">
                <a:solidFill>
                  <a:srgbClr val="2D2D2D"/>
                </a:solidFill>
                <a:latin typeface="Roboto-LightItalic"/>
                <a:cs typeface="Roboto-LightItalic"/>
              </a:rPr>
              <a:t>energimærke </a:t>
            </a:r>
            <a:r>
              <a:rPr lang="da-DK" sz="2200" i="1" spc="10">
                <a:latin typeface="Roboto-LightItalic"/>
                <a:cs typeface="Roboto-LightItalic"/>
              </a:rPr>
              <a:t>og se om der et investeringspotentiale i energirenovering.</a:t>
            </a:r>
            <a:endParaRPr lang="da-DK" sz="2200" i="1">
              <a:latin typeface="Roboto-LightItalic"/>
              <a:cs typeface="Roboto-LightItalic"/>
            </a:endParaRPr>
          </a:p>
          <a:p>
            <a:pPr marL="571500" lvl="1" indent="-287655">
              <a:lnSpc>
                <a:spcPct val="100000"/>
              </a:lnSpc>
              <a:buSzPct val="126470"/>
              <a:buFont typeface="Roboto-Light"/>
              <a:buChar char="•"/>
              <a:tabLst>
                <a:tab pos="570865" algn="l"/>
                <a:tab pos="572135" algn="l"/>
              </a:tabLst>
            </a:pPr>
            <a:endParaRPr lang="da-DK" sz="2200" i="1" spc="15">
              <a:solidFill>
                <a:srgbClr val="2D2D2D"/>
              </a:solidFill>
              <a:latin typeface="Roboto-LightItalic"/>
              <a:cs typeface="Roboto-LightItalic"/>
            </a:endParaRPr>
          </a:p>
          <a:p>
            <a:pPr marL="571500" lvl="1" indent="-287655">
              <a:lnSpc>
                <a:spcPct val="100000"/>
              </a:lnSpc>
              <a:buSzPct val="126470"/>
              <a:buFont typeface="Roboto-Light"/>
              <a:buChar char="•"/>
              <a:tabLst>
                <a:tab pos="570865" algn="l"/>
                <a:tab pos="572135" algn="l"/>
              </a:tabLst>
            </a:pPr>
            <a:r>
              <a:rPr lang="da-DK" sz="2200" i="1" spc="15">
                <a:solidFill>
                  <a:srgbClr val="2D2D2D"/>
                </a:solidFill>
                <a:latin typeface="Roboto-LightItalic"/>
                <a:cs typeface="Roboto-LightItalic"/>
              </a:rPr>
              <a:t>Du kan </a:t>
            </a:r>
            <a:r>
              <a:rPr lang="da-DK" sz="2200" i="1" spc="10">
                <a:solidFill>
                  <a:srgbClr val="2D2D2D"/>
                </a:solidFill>
                <a:latin typeface="Roboto-LightItalic"/>
                <a:cs typeface="Roboto-LightItalic"/>
              </a:rPr>
              <a:t>indsætte </a:t>
            </a:r>
            <a:r>
              <a:rPr lang="da-DK" sz="2200" i="1" spc="5">
                <a:solidFill>
                  <a:srgbClr val="2D2D2D"/>
                </a:solidFill>
                <a:latin typeface="Roboto-LightItalic"/>
                <a:cs typeface="Roboto-LightItalic"/>
              </a:rPr>
              <a:t>slidet </a:t>
            </a:r>
            <a:r>
              <a:rPr lang="da-DK" sz="2200" i="1" spc="15">
                <a:solidFill>
                  <a:srgbClr val="2D2D2D"/>
                </a:solidFill>
                <a:latin typeface="Roboto-LightItalic"/>
                <a:cs typeface="Roboto-LightItalic"/>
              </a:rPr>
              <a:t>om </a:t>
            </a:r>
            <a:r>
              <a:rPr lang="da-DK" sz="2200" i="1" spc="5">
                <a:solidFill>
                  <a:srgbClr val="2D2D2D"/>
                </a:solidFill>
                <a:latin typeface="Roboto-LightItalic"/>
                <a:cs typeface="Roboto-LightItalic"/>
              </a:rPr>
              <a:t>‘Byg </a:t>
            </a:r>
            <a:r>
              <a:rPr lang="da-DK" sz="2200" i="1" spc="15">
                <a:solidFill>
                  <a:srgbClr val="2D2D2D"/>
                </a:solidFill>
                <a:latin typeface="Roboto-LightItalic"/>
                <a:cs typeface="Roboto-LightItalic"/>
              </a:rPr>
              <a:t>om, </a:t>
            </a:r>
            <a:r>
              <a:rPr lang="da-DK" sz="2200" i="1" spc="10">
                <a:solidFill>
                  <a:srgbClr val="2D2D2D"/>
                </a:solidFill>
                <a:latin typeface="Roboto-LightItalic"/>
                <a:cs typeface="Roboto-LightItalic"/>
              </a:rPr>
              <a:t>så det </a:t>
            </a:r>
            <a:r>
              <a:rPr lang="da-DK" sz="2200" i="1" spc="15">
                <a:solidFill>
                  <a:srgbClr val="2D2D2D"/>
                </a:solidFill>
                <a:latin typeface="Roboto-LightItalic"/>
                <a:cs typeface="Roboto-LightItalic"/>
              </a:rPr>
              <a:t>kan</a:t>
            </a:r>
            <a:r>
              <a:rPr lang="da-DK" sz="2200" i="1" spc="-50">
                <a:solidFill>
                  <a:srgbClr val="2D2D2D"/>
                </a:solidFill>
                <a:latin typeface="Roboto-LightItalic"/>
                <a:cs typeface="Roboto-LightItalic"/>
              </a:rPr>
              <a:t> </a:t>
            </a:r>
            <a:r>
              <a:rPr lang="da-DK" sz="2200" i="1" spc="10">
                <a:solidFill>
                  <a:srgbClr val="2D2D2D"/>
                </a:solidFill>
                <a:latin typeface="Roboto-LightItalic"/>
                <a:cs typeface="Roboto-LightItalic"/>
              </a:rPr>
              <a:t>mærkes’</a:t>
            </a:r>
            <a:endParaRPr lang="da-DK" sz="2200" i="1">
              <a:latin typeface="Roboto-LightItalic"/>
              <a:cs typeface="Roboto-LightItalic"/>
            </a:endParaRPr>
          </a:p>
          <a:p>
            <a:pPr marL="549910">
              <a:lnSpc>
                <a:spcPct val="100000"/>
              </a:lnSpc>
              <a:spcBef>
                <a:spcPts val="190"/>
              </a:spcBef>
            </a:pPr>
            <a:r>
              <a:rPr lang="da-DK" sz="2200" i="1" spc="5">
                <a:solidFill>
                  <a:srgbClr val="2D2D2D"/>
                </a:solidFill>
                <a:latin typeface="Roboto-LightItalic"/>
                <a:cs typeface="Roboto-LightItalic"/>
              </a:rPr>
              <a:t>i din </a:t>
            </a:r>
            <a:r>
              <a:rPr lang="da-DK" sz="2200" i="1" spc="15">
                <a:solidFill>
                  <a:srgbClr val="2D2D2D"/>
                </a:solidFill>
                <a:latin typeface="Roboto-LightItalic"/>
                <a:cs typeface="Roboto-LightItalic"/>
              </a:rPr>
              <a:t>kundepræsentation </a:t>
            </a:r>
            <a:r>
              <a:rPr lang="da-DK" sz="2200" i="1" spc="10">
                <a:solidFill>
                  <a:srgbClr val="2D2D2D"/>
                </a:solidFill>
                <a:latin typeface="Roboto-LightItalic"/>
                <a:cs typeface="Roboto-LightItalic"/>
              </a:rPr>
              <a:t>og evt. </a:t>
            </a:r>
            <a:r>
              <a:rPr lang="da-DK" sz="2200" i="1" spc="5">
                <a:solidFill>
                  <a:srgbClr val="2D2D2D"/>
                </a:solidFill>
                <a:latin typeface="Roboto-LightItalic"/>
                <a:cs typeface="Roboto-LightItalic"/>
              </a:rPr>
              <a:t>klikke </a:t>
            </a:r>
            <a:r>
              <a:rPr lang="da-DK" sz="2200" i="1" spc="10">
                <a:solidFill>
                  <a:srgbClr val="2D2D2D"/>
                </a:solidFill>
                <a:latin typeface="Roboto-LightItalic"/>
                <a:cs typeface="Roboto-LightItalic"/>
              </a:rPr>
              <a:t>ind på </a:t>
            </a:r>
            <a:r>
              <a:rPr lang="da-DK" sz="2200" i="1" spc="5">
                <a:solidFill>
                  <a:srgbClr val="2D2D2D"/>
                </a:solidFill>
                <a:latin typeface="Roboto-LightItalic"/>
                <a:cs typeface="Roboto-LightItalic"/>
              </a:rPr>
              <a:t>sitet </a:t>
            </a:r>
            <a:r>
              <a:rPr lang="da-DK" sz="2200" i="1" spc="15">
                <a:solidFill>
                  <a:srgbClr val="2D2D2D"/>
                </a:solidFill>
                <a:latin typeface="Roboto-LightItalic"/>
                <a:cs typeface="Roboto-LightItalic"/>
              </a:rPr>
              <a:t>sammen med kunden.</a:t>
            </a:r>
          </a:p>
          <a:p>
            <a:pPr marL="283845" lvl="1">
              <a:lnSpc>
                <a:spcPct val="100000"/>
              </a:lnSpc>
              <a:buSzPct val="126470"/>
              <a:tabLst>
                <a:tab pos="570865" algn="l"/>
                <a:tab pos="572135" algn="l"/>
              </a:tabLst>
            </a:pPr>
            <a:endParaRPr lang="da-DK" sz="2200" i="1" spc="15">
              <a:solidFill>
                <a:srgbClr val="2D2D2D"/>
              </a:solidFill>
              <a:latin typeface="Roboto-LightItalic"/>
              <a:cs typeface="Roboto-LightItalic"/>
            </a:endParaRPr>
          </a:p>
          <a:p>
            <a:pPr marL="571500" lvl="1" indent="-287655">
              <a:buSzPct val="126470"/>
              <a:buFont typeface="Roboto-Light"/>
              <a:buChar char="•"/>
              <a:tabLst>
                <a:tab pos="570865" algn="l"/>
                <a:tab pos="572135" algn="l"/>
              </a:tabLst>
            </a:pPr>
            <a:r>
              <a:rPr lang="da-DK" sz="2200" i="1" spc="10">
                <a:solidFill>
                  <a:srgbClr val="2D2D2D"/>
                </a:solidFill>
                <a:latin typeface="Roboto-LightItalic"/>
                <a:cs typeface="Roboto-LightItalic"/>
              </a:rPr>
              <a:t>Når </a:t>
            </a:r>
            <a:r>
              <a:rPr lang="da-DK" sz="2200" i="1" spc="15">
                <a:solidFill>
                  <a:srgbClr val="2D2D2D"/>
                </a:solidFill>
                <a:latin typeface="Roboto-LightItalic"/>
                <a:cs typeface="Roboto-LightItalic"/>
              </a:rPr>
              <a:t>mødet </a:t>
            </a:r>
            <a:r>
              <a:rPr lang="da-DK" sz="2200" i="1" spc="10">
                <a:solidFill>
                  <a:srgbClr val="2D2D2D"/>
                </a:solidFill>
                <a:latin typeface="Roboto-LightItalic"/>
                <a:cs typeface="Roboto-LightItalic"/>
              </a:rPr>
              <a:t>er </a:t>
            </a:r>
            <a:r>
              <a:rPr lang="da-DK" sz="2200" i="1" spc="5">
                <a:solidFill>
                  <a:srgbClr val="2D2D2D"/>
                </a:solidFill>
                <a:latin typeface="Roboto-LightItalic"/>
                <a:cs typeface="Roboto-LightItalic"/>
              </a:rPr>
              <a:t>slut, </a:t>
            </a:r>
            <a:r>
              <a:rPr lang="da-DK" sz="2200" i="1" spc="15">
                <a:solidFill>
                  <a:srgbClr val="2D2D2D"/>
                </a:solidFill>
                <a:latin typeface="Roboto-LightItalic"/>
                <a:cs typeface="Roboto-LightItalic"/>
              </a:rPr>
              <a:t>kan </a:t>
            </a:r>
            <a:r>
              <a:rPr lang="da-DK" sz="2200" i="1" spc="5">
                <a:solidFill>
                  <a:srgbClr val="2D2D2D"/>
                </a:solidFill>
                <a:latin typeface="Roboto-LightItalic"/>
                <a:cs typeface="Roboto-LightItalic"/>
              </a:rPr>
              <a:t>du give pdf’en </a:t>
            </a:r>
            <a:r>
              <a:rPr lang="da-DK" sz="2200" i="1" spc="15">
                <a:solidFill>
                  <a:srgbClr val="2D2D2D"/>
                </a:solidFill>
                <a:latin typeface="Roboto-LightItalic"/>
                <a:cs typeface="Roboto-LightItalic"/>
              </a:rPr>
              <a:t>om </a:t>
            </a:r>
            <a:r>
              <a:rPr lang="da-DK" sz="2200" i="1" spc="5">
                <a:solidFill>
                  <a:srgbClr val="2D2D2D"/>
                </a:solidFill>
                <a:latin typeface="Roboto-LightItalic"/>
                <a:cs typeface="Roboto-LightItalic"/>
              </a:rPr>
              <a:t>’Byg </a:t>
            </a:r>
            <a:r>
              <a:rPr lang="da-DK" sz="2200" i="1" spc="15">
                <a:solidFill>
                  <a:srgbClr val="2D2D2D"/>
                </a:solidFill>
                <a:latin typeface="Roboto-LightItalic"/>
                <a:cs typeface="Roboto-LightItalic"/>
              </a:rPr>
              <a:t>om, </a:t>
            </a:r>
            <a:r>
              <a:rPr lang="da-DK" sz="2200" i="1" spc="10">
                <a:solidFill>
                  <a:srgbClr val="2D2D2D"/>
                </a:solidFill>
                <a:latin typeface="Roboto-LightItalic"/>
                <a:cs typeface="Roboto-LightItalic"/>
              </a:rPr>
              <a:t>så det </a:t>
            </a:r>
            <a:r>
              <a:rPr lang="da-DK" sz="2200" i="1" spc="15">
                <a:solidFill>
                  <a:srgbClr val="2D2D2D"/>
                </a:solidFill>
                <a:latin typeface="Roboto-LightItalic"/>
                <a:cs typeface="Roboto-LightItalic"/>
              </a:rPr>
              <a:t>kan </a:t>
            </a:r>
            <a:r>
              <a:rPr lang="da-DK" sz="2200" i="1">
                <a:solidFill>
                  <a:srgbClr val="2D2D2D"/>
                </a:solidFill>
                <a:latin typeface="Roboto-LightItalic"/>
                <a:cs typeface="Roboto-LightItalic"/>
              </a:rPr>
              <a:t>mærkes’ til kunden eller eftersende den </a:t>
            </a:r>
            <a:r>
              <a:rPr lang="da-DK" sz="2200" i="1" spc="10">
                <a:solidFill>
                  <a:srgbClr val="2D2D2D"/>
                </a:solidFill>
                <a:latin typeface="Roboto-LightItalic"/>
                <a:cs typeface="Roboto-LightItalic"/>
              </a:rPr>
              <a:t>på</a:t>
            </a:r>
            <a:r>
              <a:rPr lang="da-DK" sz="2200" i="1" spc="-25">
                <a:solidFill>
                  <a:srgbClr val="2D2D2D"/>
                </a:solidFill>
                <a:latin typeface="Roboto-LightItalic"/>
                <a:cs typeface="Roboto-LightItalic"/>
              </a:rPr>
              <a:t> </a:t>
            </a:r>
            <a:r>
              <a:rPr lang="da-DK" sz="2200" i="1" spc="10">
                <a:solidFill>
                  <a:srgbClr val="2D2D2D"/>
                </a:solidFill>
                <a:latin typeface="Roboto-LightItalic"/>
                <a:cs typeface="Roboto-LightItalic"/>
              </a:rPr>
              <a:t>mail med opfordring til, at kunden selv kan bruge tid med sitet derhjemme og vende tilbage, hvis der skal lånes penge til energirenovering.</a:t>
            </a:r>
            <a:endParaRPr lang="da-DK" sz="2200" i="1">
              <a:latin typeface="Roboto-LightItalic"/>
              <a:cs typeface="Roboto-LightItalic"/>
            </a:endParaRPr>
          </a:p>
          <a:p>
            <a:pPr marL="283845" lvl="1">
              <a:lnSpc>
                <a:spcPct val="100000"/>
              </a:lnSpc>
              <a:buSzPct val="126470"/>
              <a:tabLst>
                <a:tab pos="570865" algn="l"/>
                <a:tab pos="572135" algn="l"/>
              </a:tabLst>
            </a:pPr>
            <a:endParaRPr lang="da-DK" sz="2150" i="1" spc="15">
              <a:solidFill>
                <a:srgbClr val="2D2D2D"/>
              </a:solidFill>
              <a:latin typeface="Roboto-LightItalic"/>
              <a:cs typeface="Roboto-LightItalic"/>
            </a:endParaRPr>
          </a:p>
        </p:txBody>
      </p:sp>
      <p:sp>
        <p:nvSpPr>
          <p:cNvPr id="7" name="Tekstfelt 6">
            <a:extLst>
              <a:ext uri="{FF2B5EF4-FFF2-40B4-BE49-F238E27FC236}">
                <a16:creationId xmlns:a16="http://schemas.microsoft.com/office/drawing/2014/main" id="{F97AD29F-B62E-684B-9F8E-6FE05AF3BAEE}"/>
              </a:ext>
            </a:extLst>
          </p:cNvPr>
          <p:cNvSpPr txBox="1"/>
          <p:nvPr/>
        </p:nvSpPr>
        <p:spPr>
          <a:xfrm>
            <a:off x="1017874" y="3107171"/>
            <a:ext cx="8500776" cy="830997"/>
          </a:xfrm>
          <a:prstGeom prst="rect">
            <a:avLst/>
          </a:prstGeom>
          <a:noFill/>
        </p:spPr>
        <p:txBody>
          <a:bodyPr wrap="square" rtlCol="0">
            <a:spAutoFit/>
          </a:bodyPr>
          <a:lstStyle/>
          <a:p>
            <a:pPr marL="12065">
              <a:lnSpc>
                <a:spcPct val="100000"/>
              </a:lnSpc>
              <a:tabLst>
                <a:tab pos="298450" algn="l"/>
                <a:tab pos="299085" algn="l"/>
              </a:tabLst>
            </a:pPr>
            <a:r>
              <a:rPr lang="da-DK" sz="2400" spc="-10">
                <a:solidFill>
                  <a:srgbClr val="2D2D2D"/>
                </a:solidFill>
                <a:latin typeface="Roboto-Light"/>
                <a:cs typeface="Roboto-Light"/>
              </a:rPr>
              <a:t>Som bankrådgiver kan du bruge sitet og kommunikationsmaterialerne </a:t>
            </a:r>
            <a:r>
              <a:rPr lang="da-DK" sz="2400" spc="-40">
                <a:solidFill>
                  <a:srgbClr val="2D2D2D"/>
                </a:solidFill>
                <a:latin typeface="Roboto-Light"/>
                <a:cs typeface="Roboto-Light"/>
              </a:rPr>
              <a:t>før, </a:t>
            </a:r>
            <a:r>
              <a:rPr lang="da-DK" sz="2400" spc="-10">
                <a:solidFill>
                  <a:srgbClr val="2D2D2D"/>
                </a:solidFill>
                <a:latin typeface="Roboto-Light"/>
                <a:cs typeface="Roboto-Light"/>
              </a:rPr>
              <a:t>under og </a:t>
            </a:r>
            <a:r>
              <a:rPr lang="da-DK" sz="2400" spc="-5">
                <a:solidFill>
                  <a:srgbClr val="2D2D2D"/>
                </a:solidFill>
                <a:latin typeface="Roboto-Light"/>
                <a:cs typeface="Roboto-Light"/>
              </a:rPr>
              <a:t>efter kundemødet</a:t>
            </a:r>
            <a:r>
              <a:rPr lang="da-DK" sz="2150" spc="-5">
                <a:solidFill>
                  <a:srgbClr val="2D2D2D"/>
                </a:solidFill>
                <a:latin typeface="Roboto-Light"/>
                <a:cs typeface="Roboto-Light"/>
              </a:rPr>
              <a:t>.</a:t>
            </a:r>
            <a:endParaRPr lang="da-DK" sz="2150">
              <a:latin typeface="Roboto-Light"/>
              <a:cs typeface="Roboto-Light"/>
            </a:endParaRPr>
          </a:p>
        </p:txBody>
      </p:sp>
      <p:sp>
        <p:nvSpPr>
          <p:cNvPr id="5" name="Rektangel 4">
            <a:extLst>
              <a:ext uri="{FF2B5EF4-FFF2-40B4-BE49-F238E27FC236}">
                <a16:creationId xmlns:a16="http://schemas.microsoft.com/office/drawing/2014/main" id="{A36A3C8A-6806-0846-8972-3319F98432C7}"/>
              </a:ext>
            </a:extLst>
          </p:cNvPr>
          <p:cNvSpPr/>
          <p:nvPr/>
        </p:nvSpPr>
        <p:spPr>
          <a:xfrm>
            <a:off x="1056860" y="9608604"/>
            <a:ext cx="9015421" cy="673326"/>
          </a:xfrm>
          <a:prstGeom prst="rect">
            <a:avLst/>
          </a:prstGeom>
        </p:spPr>
        <p:txBody>
          <a:bodyPr wrap="square">
            <a:spAutoFit/>
          </a:bodyPr>
          <a:lstStyle/>
          <a:p>
            <a:pPr marL="12700" marR="5080">
              <a:lnSpc>
                <a:spcPct val="109100"/>
              </a:lnSpc>
              <a:spcBef>
                <a:spcPts val="95"/>
              </a:spcBef>
            </a:pPr>
            <a:r>
              <a:rPr lang="da-DK" spc="15">
                <a:solidFill>
                  <a:srgbClr val="2D2D2D"/>
                </a:solidFill>
                <a:latin typeface="Roboto-Light"/>
                <a:cs typeface="Roboto-Light"/>
              </a:rPr>
              <a:t>Hvis kunden </a:t>
            </a:r>
            <a:r>
              <a:rPr lang="da-DK" spc="5">
                <a:solidFill>
                  <a:srgbClr val="2D2D2D"/>
                </a:solidFill>
                <a:latin typeface="Roboto-Light"/>
                <a:cs typeface="Roboto-Light"/>
              </a:rPr>
              <a:t>stiller </a:t>
            </a:r>
            <a:r>
              <a:rPr lang="da-DK" spc="10">
                <a:solidFill>
                  <a:srgbClr val="2D2D2D"/>
                </a:solidFill>
                <a:latin typeface="Roboto-Light"/>
                <a:cs typeface="Roboto-Light"/>
              </a:rPr>
              <a:t>spørgsmål </a:t>
            </a:r>
            <a:r>
              <a:rPr lang="da-DK" spc="20">
                <a:solidFill>
                  <a:srgbClr val="2D2D2D"/>
                </a:solidFill>
                <a:latin typeface="Roboto-Light"/>
                <a:cs typeface="Roboto-Light"/>
              </a:rPr>
              <a:t>om </a:t>
            </a:r>
            <a:r>
              <a:rPr lang="da-DK">
                <a:solidFill>
                  <a:srgbClr val="2D2D2D"/>
                </a:solidFill>
                <a:latin typeface="Roboto-Light"/>
                <a:cs typeface="Roboto-Light"/>
              </a:rPr>
              <a:t>specifikke </a:t>
            </a:r>
            <a:r>
              <a:rPr lang="da-DK" spc="5">
                <a:solidFill>
                  <a:srgbClr val="2D2D2D"/>
                </a:solidFill>
                <a:latin typeface="Roboto-Light"/>
                <a:cs typeface="Roboto-Light"/>
              </a:rPr>
              <a:t>energiløsninger, </a:t>
            </a:r>
            <a:r>
              <a:rPr lang="da-DK" spc="15">
                <a:solidFill>
                  <a:srgbClr val="2D2D2D"/>
                </a:solidFill>
                <a:latin typeface="Roboto-Light"/>
                <a:cs typeface="Roboto-Light"/>
              </a:rPr>
              <a:t>er du </a:t>
            </a:r>
            <a:r>
              <a:rPr lang="da-DK" spc="10">
                <a:solidFill>
                  <a:srgbClr val="2D2D2D"/>
                </a:solidFill>
                <a:latin typeface="Roboto-Light"/>
                <a:cs typeface="Roboto-Light"/>
              </a:rPr>
              <a:t>altid velkommen til at </a:t>
            </a:r>
            <a:r>
              <a:rPr lang="da-DK" spc="15">
                <a:solidFill>
                  <a:srgbClr val="2D2D2D"/>
                </a:solidFill>
                <a:latin typeface="Roboto-Light"/>
                <a:cs typeface="Roboto-Light"/>
              </a:rPr>
              <a:t>henvise </a:t>
            </a:r>
            <a:r>
              <a:rPr lang="da-DK">
                <a:solidFill>
                  <a:srgbClr val="2D2D2D"/>
                </a:solidFill>
                <a:latin typeface="Roboto-Light"/>
                <a:cs typeface="Roboto-Light"/>
              </a:rPr>
              <a:t>til </a:t>
            </a:r>
            <a:r>
              <a:rPr lang="da-DK" b="1" spc="5">
                <a:solidFill>
                  <a:srgbClr val="2D2D2D"/>
                </a:solidFill>
                <a:latin typeface="Roboto-Black"/>
                <a:cs typeface="Roboto-Black"/>
              </a:rPr>
              <a:t>Energistyrelsen</a:t>
            </a:r>
            <a:r>
              <a:rPr lang="da-DK" spc="5">
                <a:solidFill>
                  <a:srgbClr val="2D2D2D"/>
                </a:solidFill>
                <a:latin typeface="Roboto-Light"/>
                <a:cs typeface="Roboto-Light"/>
              </a:rPr>
              <a:t>.</a:t>
            </a:r>
            <a:endParaRPr lang="da-DK">
              <a:latin typeface="Roboto-Light"/>
              <a:cs typeface="Roboto-Light"/>
            </a:endParaRPr>
          </a:p>
        </p:txBody>
      </p:sp>
      <p:pic>
        <p:nvPicPr>
          <p:cNvPr id="6" name="Billede 5" descr="Et billede, der indeholder indendørs, værelse, vindue, bord&#10;&#10;Automatisk genereret beskrivelse">
            <a:extLst>
              <a:ext uri="{FF2B5EF4-FFF2-40B4-BE49-F238E27FC236}">
                <a16:creationId xmlns:a16="http://schemas.microsoft.com/office/drawing/2014/main" id="{2D025D06-BA6B-AE4D-9792-B451ECE13E92}"/>
              </a:ext>
            </a:extLst>
          </p:cNvPr>
          <p:cNvPicPr>
            <a:picLocks noChangeAspect="1"/>
          </p:cNvPicPr>
          <p:nvPr/>
        </p:nvPicPr>
        <p:blipFill rotWithShape="1">
          <a:blip r:embed="rId3">
            <a:extLst>
              <a:ext uri="{28A0092B-C50C-407E-A947-70E740481C1C}">
                <a14:useLocalDpi xmlns:a14="http://schemas.microsoft.com/office/drawing/2010/main" val="0"/>
              </a:ext>
            </a:extLst>
          </a:blip>
          <a:srcRect l="21832" r="25024"/>
          <a:stretch/>
        </p:blipFill>
        <p:spPr>
          <a:xfrm>
            <a:off x="11097570" y="0"/>
            <a:ext cx="9015420" cy="113093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5489750"/>
            <a:ext cx="11047730" cy="3304751"/>
          </a:xfrm>
          <a:prstGeom prst="rect">
            <a:avLst/>
          </a:prstGeom>
        </p:spPr>
        <p:txBody>
          <a:bodyPr vert="horz" wrap="square" lIns="0" tIns="11430" rIns="0" bIns="0" rtlCol="0">
            <a:spAutoFit/>
          </a:bodyPr>
          <a:lstStyle/>
          <a:p>
            <a:pPr marL="12700" marR="5080">
              <a:lnSpc>
                <a:spcPct val="100200"/>
              </a:lnSpc>
              <a:spcBef>
                <a:spcPts val="90"/>
              </a:spcBef>
            </a:pPr>
            <a:r>
              <a:rPr spc="5">
                <a:latin typeface="Roboto"/>
                <a:cs typeface="Roboto"/>
              </a:rPr>
              <a:t>Overblik </a:t>
            </a:r>
            <a:r>
              <a:rPr spc="-30">
                <a:latin typeface="Roboto"/>
                <a:cs typeface="Roboto"/>
              </a:rPr>
              <a:t>over </a:t>
            </a:r>
            <a:r>
              <a:rPr spc="5">
                <a:latin typeface="Roboto"/>
                <a:cs typeface="Roboto"/>
              </a:rPr>
              <a:t>hele</a:t>
            </a:r>
            <a:r>
              <a:rPr lang="da-DK" spc="5">
                <a:latin typeface="Roboto"/>
                <a:cs typeface="Roboto"/>
              </a:rPr>
              <a:t> </a:t>
            </a:r>
            <a:r>
              <a:rPr err="1">
                <a:latin typeface="Roboto"/>
                <a:cs typeface="Roboto"/>
              </a:rPr>
              <a:t>indsatsen</a:t>
            </a:r>
            <a:endParaRPr>
              <a:latin typeface="Roboto"/>
              <a:cs typeface="Roboto"/>
            </a:endParaRPr>
          </a:p>
        </p:txBody>
      </p:sp>
      <p:pic>
        <p:nvPicPr>
          <p:cNvPr id="3" name="Grafik 2">
            <a:extLst>
              <a:ext uri="{FF2B5EF4-FFF2-40B4-BE49-F238E27FC236}">
                <a16:creationId xmlns:a16="http://schemas.microsoft.com/office/drawing/2014/main" id="{D76105AA-8949-9E4D-B578-CC6DC4B1C9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38650" y="753383"/>
            <a:ext cx="2286000" cy="73478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794425"/>
            <a:ext cx="5522318" cy="925253"/>
          </a:xfrm>
          <a:prstGeom prst="rect">
            <a:avLst/>
          </a:prstGeom>
        </p:spPr>
        <p:txBody>
          <a:bodyPr vert="horz" wrap="square" lIns="0" tIns="17145" rIns="0" bIns="0" rtlCol="0">
            <a:spAutoFit/>
          </a:bodyPr>
          <a:lstStyle/>
          <a:p>
            <a:pPr marL="12700">
              <a:lnSpc>
                <a:spcPct val="100000"/>
              </a:lnSpc>
              <a:spcBef>
                <a:spcPts val="135"/>
              </a:spcBef>
            </a:pPr>
            <a:r>
              <a:rPr sz="5900" spc="15"/>
              <a:t>Indhold</a:t>
            </a:r>
            <a:endParaRPr sz="5900"/>
          </a:p>
        </p:txBody>
      </p:sp>
      <p:sp>
        <p:nvSpPr>
          <p:cNvPr id="3" name="object 3"/>
          <p:cNvSpPr txBox="1"/>
          <p:nvPr/>
        </p:nvSpPr>
        <p:spPr>
          <a:xfrm>
            <a:off x="2659578" y="4286392"/>
            <a:ext cx="9725462" cy="493725"/>
          </a:xfrm>
          <a:prstGeom prst="rect">
            <a:avLst/>
          </a:prstGeom>
        </p:spPr>
        <p:txBody>
          <a:bodyPr vert="horz" wrap="square" lIns="0" tIns="16510" rIns="0" bIns="0" rtlCol="0">
            <a:spAutoFit/>
          </a:bodyPr>
          <a:lstStyle/>
          <a:p>
            <a:pPr marL="12700">
              <a:lnSpc>
                <a:spcPct val="100000"/>
              </a:lnSpc>
              <a:spcBef>
                <a:spcPts val="130"/>
              </a:spcBef>
            </a:pPr>
            <a:r>
              <a:rPr sz="3100">
                <a:solidFill>
                  <a:srgbClr val="2D2D2D"/>
                </a:solidFill>
                <a:latin typeface="Roboto-Light"/>
                <a:cs typeface="Roboto-Light"/>
              </a:rPr>
              <a:t>Intro </a:t>
            </a:r>
            <a:r>
              <a:rPr sz="3100" spc="5" err="1">
                <a:solidFill>
                  <a:srgbClr val="2D2D2D"/>
                </a:solidFill>
                <a:latin typeface="Roboto-Light"/>
                <a:cs typeface="Roboto-Light"/>
              </a:rPr>
              <a:t>til</a:t>
            </a:r>
            <a:r>
              <a:rPr sz="3100" spc="-55">
                <a:solidFill>
                  <a:srgbClr val="2D2D2D"/>
                </a:solidFill>
                <a:latin typeface="Roboto-Light"/>
                <a:cs typeface="Roboto-Light"/>
              </a:rPr>
              <a:t> </a:t>
            </a:r>
            <a:r>
              <a:rPr sz="3100" spc="10" err="1">
                <a:solidFill>
                  <a:srgbClr val="2D2D2D"/>
                </a:solidFill>
                <a:latin typeface="Roboto-Light"/>
                <a:cs typeface="Roboto-Light"/>
              </a:rPr>
              <a:t>indsatsen</a:t>
            </a:r>
            <a:r>
              <a:rPr lang="da-DK" sz="3100" spc="10">
                <a:solidFill>
                  <a:srgbClr val="2D2D2D"/>
                </a:solidFill>
                <a:latin typeface="Roboto-Light"/>
                <a:cs typeface="Roboto-Light"/>
              </a:rPr>
              <a:t> og bankens rolle</a:t>
            </a:r>
            <a:endParaRPr sz="3100">
              <a:latin typeface="Roboto-Light"/>
              <a:cs typeface="Roboto-Light"/>
            </a:endParaRPr>
          </a:p>
        </p:txBody>
      </p:sp>
      <p:sp>
        <p:nvSpPr>
          <p:cNvPr id="5" name="object 5"/>
          <p:cNvSpPr txBox="1"/>
          <p:nvPr/>
        </p:nvSpPr>
        <p:spPr>
          <a:xfrm>
            <a:off x="2688788" y="5198156"/>
            <a:ext cx="6296462" cy="493725"/>
          </a:xfrm>
          <a:prstGeom prst="rect">
            <a:avLst/>
          </a:prstGeom>
        </p:spPr>
        <p:txBody>
          <a:bodyPr vert="horz" wrap="square" lIns="0" tIns="16510" rIns="0" bIns="0" rtlCol="0">
            <a:spAutoFit/>
          </a:bodyPr>
          <a:lstStyle/>
          <a:p>
            <a:pPr marL="12700">
              <a:lnSpc>
                <a:spcPct val="100000"/>
              </a:lnSpc>
              <a:spcBef>
                <a:spcPts val="130"/>
              </a:spcBef>
            </a:pPr>
            <a:r>
              <a:rPr lang="da-DK" sz="3100" spc="15">
                <a:solidFill>
                  <a:srgbClr val="2D2D2D"/>
                </a:solidFill>
                <a:latin typeface="Roboto-Light"/>
                <a:cs typeface="Roboto-Light"/>
              </a:rPr>
              <a:t>En g</a:t>
            </a:r>
            <a:r>
              <a:rPr sz="3100" spc="15" err="1">
                <a:solidFill>
                  <a:srgbClr val="2D2D2D"/>
                </a:solidFill>
                <a:latin typeface="Roboto-Light"/>
                <a:cs typeface="Roboto-Light"/>
              </a:rPr>
              <a:t>uide</a:t>
            </a:r>
            <a:r>
              <a:rPr sz="3100" spc="15">
                <a:solidFill>
                  <a:srgbClr val="2D2D2D"/>
                </a:solidFill>
                <a:latin typeface="Roboto-Light"/>
                <a:cs typeface="Roboto-Light"/>
              </a:rPr>
              <a:t> </a:t>
            </a:r>
            <a:r>
              <a:rPr sz="3100" spc="5">
                <a:solidFill>
                  <a:srgbClr val="2D2D2D"/>
                </a:solidFill>
                <a:latin typeface="Roboto-Light"/>
                <a:cs typeface="Roboto-Light"/>
              </a:rPr>
              <a:t>til</a:t>
            </a:r>
            <a:r>
              <a:rPr sz="3100" spc="-75">
                <a:solidFill>
                  <a:srgbClr val="2D2D2D"/>
                </a:solidFill>
                <a:latin typeface="Roboto-Light"/>
                <a:cs typeface="Roboto-Light"/>
              </a:rPr>
              <a:t> </a:t>
            </a:r>
            <a:r>
              <a:rPr sz="3100" spc="5">
                <a:solidFill>
                  <a:srgbClr val="2D2D2D"/>
                </a:solidFill>
                <a:latin typeface="Roboto-Light"/>
                <a:cs typeface="Roboto-Light"/>
              </a:rPr>
              <a:t>bankrådgiveren</a:t>
            </a:r>
            <a:endParaRPr sz="3100">
              <a:latin typeface="Roboto-Light"/>
              <a:cs typeface="Roboto-Light"/>
            </a:endParaRPr>
          </a:p>
        </p:txBody>
      </p:sp>
      <p:sp>
        <p:nvSpPr>
          <p:cNvPr id="6" name="object 6"/>
          <p:cNvSpPr txBox="1"/>
          <p:nvPr/>
        </p:nvSpPr>
        <p:spPr>
          <a:xfrm>
            <a:off x="2688788" y="6186451"/>
            <a:ext cx="7058462" cy="493725"/>
          </a:xfrm>
          <a:prstGeom prst="rect">
            <a:avLst/>
          </a:prstGeom>
        </p:spPr>
        <p:txBody>
          <a:bodyPr vert="horz" wrap="square" lIns="0" tIns="16510" rIns="0" bIns="0" rtlCol="0">
            <a:spAutoFit/>
          </a:bodyPr>
          <a:lstStyle/>
          <a:p>
            <a:pPr marL="12700">
              <a:lnSpc>
                <a:spcPct val="100000"/>
              </a:lnSpc>
              <a:spcBef>
                <a:spcPts val="130"/>
              </a:spcBef>
            </a:pPr>
            <a:r>
              <a:rPr lang="da-DK" sz="3100" spc="10">
                <a:solidFill>
                  <a:srgbClr val="2D2D2D"/>
                </a:solidFill>
                <a:latin typeface="Roboto-Light"/>
                <a:cs typeface="Roboto-Light"/>
              </a:rPr>
              <a:t>Et o</a:t>
            </a:r>
            <a:r>
              <a:rPr sz="3100" spc="10" err="1">
                <a:solidFill>
                  <a:srgbClr val="2D2D2D"/>
                </a:solidFill>
                <a:latin typeface="Roboto-Light"/>
                <a:cs typeface="Roboto-Light"/>
              </a:rPr>
              <a:t>verblik</a:t>
            </a:r>
            <a:r>
              <a:rPr sz="3100" spc="10">
                <a:solidFill>
                  <a:srgbClr val="2D2D2D"/>
                </a:solidFill>
                <a:latin typeface="Roboto-Light"/>
                <a:cs typeface="Roboto-Light"/>
              </a:rPr>
              <a:t> </a:t>
            </a:r>
            <a:r>
              <a:rPr sz="3100">
                <a:solidFill>
                  <a:srgbClr val="2D2D2D"/>
                </a:solidFill>
                <a:latin typeface="Roboto-Light"/>
                <a:cs typeface="Roboto-Light"/>
              </a:rPr>
              <a:t>over </a:t>
            </a:r>
            <a:r>
              <a:rPr sz="3100" spc="10">
                <a:solidFill>
                  <a:srgbClr val="2D2D2D"/>
                </a:solidFill>
                <a:latin typeface="Roboto-Light"/>
                <a:cs typeface="Roboto-Light"/>
              </a:rPr>
              <a:t>hele</a:t>
            </a:r>
            <a:r>
              <a:rPr sz="3100" spc="-70">
                <a:solidFill>
                  <a:srgbClr val="2D2D2D"/>
                </a:solidFill>
                <a:latin typeface="Roboto-Light"/>
                <a:cs typeface="Roboto-Light"/>
              </a:rPr>
              <a:t> </a:t>
            </a:r>
            <a:r>
              <a:rPr sz="3100" spc="10">
                <a:solidFill>
                  <a:srgbClr val="2D2D2D"/>
                </a:solidFill>
                <a:latin typeface="Roboto-Light"/>
                <a:cs typeface="Roboto-Light"/>
              </a:rPr>
              <a:t>indsatsen</a:t>
            </a:r>
            <a:endParaRPr sz="3100">
              <a:latin typeface="Roboto-Light"/>
              <a:cs typeface="Roboto-Light"/>
            </a:endParaRPr>
          </a:p>
        </p:txBody>
      </p:sp>
      <p:sp>
        <p:nvSpPr>
          <p:cNvPr id="7" name="object 7"/>
          <p:cNvSpPr txBox="1"/>
          <p:nvPr/>
        </p:nvSpPr>
        <p:spPr>
          <a:xfrm>
            <a:off x="2659578" y="7141396"/>
            <a:ext cx="2712085" cy="502920"/>
          </a:xfrm>
          <a:prstGeom prst="rect">
            <a:avLst/>
          </a:prstGeom>
        </p:spPr>
        <p:txBody>
          <a:bodyPr vert="horz" wrap="square" lIns="0" tIns="16510" rIns="0" bIns="0" rtlCol="0">
            <a:spAutoFit/>
          </a:bodyPr>
          <a:lstStyle/>
          <a:p>
            <a:pPr marL="12700">
              <a:lnSpc>
                <a:spcPct val="100000"/>
              </a:lnSpc>
              <a:spcBef>
                <a:spcPts val="130"/>
              </a:spcBef>
            </a:pPr>
            <a:r>
              <a:rPr sz="3100" spc="-45">
                <a:solidFill>
                  <a:srgbClr val="2D2D2D"/>
                </a:solidFill>
                <a:latin typeface="Roboto-Light"/>
                <a:cs typeface="Roboto-Light"/>
              </a:rPr>
              <a:t>Tak </a:t>
            </a:r>
            <a:r>
              <a:rPr sz="3100" spc="10">
                <a:solidFill>
                  <a:srgbClr val="2D2D2D"/>
                </a:solidFill>
                <a:latin typeface="Roboto-Light"/>
                <a:cs typeface="Roboto-Light"/>
              </a:rPr>
              <a:t>for</a:t>
            </a:r>
            <a:r>
              <a:rPr sz="3100" spc="-20">
                <a:solidFill>
                  <a:srgbClr val="2D2D2D"/>
                </a:solidFill>
                <a:latin typeface="Roboto-Light"/>
                <a:cs typeface="Roboto-Light"/>
              </a:rPr>
              <a:t> </a:t>
            </a:r>
            <a:r>
              <a:rPr sz="3100" spc="15">
                <a:solidFill>
                  <a:srgbClr val="2D2D2D"/>
                </a:solidFill>
                <a:latin typeface="Roboto-Light"/>
                <a:cs typeface="Roboto-Light"/>
              </a:rPr>
              <a:t>hjælpen</a:t>
            </a:r>
            <a:endParaRPr sz="3100">
              <a:latin typeface="Roboto-Light"/>
              <a:cs typeface="Roboto-Light"/>
            </a:endParaRPr>
          </a:p>
        </p:txBody>
      </p:sp>
      <p:sp>
        <p:nvSpPr>
          <p:cNvPr id="8" name="object 8"/>
          <p:cNvSpPr txBox="1"/>
          <p:nvPr/>
        </p:nvSpPr>
        <p:spPr>
          <a:xfrm>
            <a:off x="1528722" y="4276562"/>
            <a:ext cx="255904" cy="502920"/>
          </a:xfrm>
          <a:prstGeom prst="rect">
            <a:avLst/>
          </a:prstGeom>
        </p:spPr>
        <p:txBody>
          <a:bodyPr vert="horz" wrap="square" lIns="0" tIns="16510" rIns="0" bIns="0" rtlCol="0">
            <a:spAutoFit/>
          </a:bodyPr>
          <a:lstStyle/>
          <a:p>
            <a:pPr marL="12700">
              <a:lnSpc>
                <a:spcPct val="100000"/>
              </a:lnSpc>
              <a:spcBef>
                <a:spcPts val="130"/>
              </a:spcBef>
            </a:pPr>
            <a:r>
              <a:rPr sz="3100" b="1" spc="15">
                <a:solidFill>
                  <a:schemeClr val="bg1">
                    <a:lumMod val="85000"/>
                  </a:schemeClr>
                </a:solidFill>
                <a:latin typeface="Roboto-Black"/>
                <a:cs typeface="Roboto-Black"/>
              </a:rPr>
              <a:t>1</a:t>
            </a:r>
            <a:endParaRPr sz="3100">
              <a:solidFill>
                <a:schemeClr val="bg1">
                  <a:lumMod val="85000"/>
                </a:schemeClr>
              </a:solidFill>
              <a:latin typeface="Roboto-Black"/>
              <a:cs typeface="Roboto-Black"/>
            </a:endParaRPr>
          </a:p>
        </p:txBody>
      </p:sp>
      <p:sp>
        <p:nvSpPr>
          <p:cNvPr id="9" name="object 9"/>
          <p:cNvSpPr txBox="1"/>
          <p:nvPr/>
        </p:nvSpPr>
        <p:spPr>
          <a:xfrm>
            <a:off x="1528722" y="5231506"/>
            <a:ext cx="255904" cy="502920"/>
          </a:xfrm>
          <a:prstGeom prst="rect">
            <a:avLst/>
          </a:prstGeom>
        </p:spPr>
        <p:txBody>
          <a:bodyPr vert="horz" wrap="square" lIns="0" tIns="16510" rIns="0" bIns="0" rtlCol="0">
            <a:spAutoFit/>
          </a:bodyPr>
          <a:lstStyle/>
          <a:p>
            <a:pPr marL="12700">
              <a:lnSpc>
                <a:spcPct val="100000"/>
              </a:lnSpc>
              <a:spcBef>
                <a:spcPts val="130"/>
              </a:spcBef>
            </a:pPr>
            <a:r>
              <a:rPr sz="3100" b="1" spc="15">
                <a:solidFill>
                  <a:schemeClr val="bg1">
                    <a:lumMod val="85000"/>
                  </a:schemeClr>
                </a:solidFill>
                <a:latin typeface="Roboto-Black"/>
                <a:cs typeface="Roboto-Black"/>
              </a:rPr>
              <a:t>2</a:t>
            </a:r>
            <a:endParaRPr sz="3100">
              <a:solidFill>
                <a:schemeClr val="bg1">
                  <a:lumMod val="85000"/>
                </a:schemeClr>
              </a:solidFill>
              <a:latin typeface="Roboto-Black"/>
              <a:cs typeface="Roboto-Black"/>
            </a:endParaRPr>
          </a:p>
        </p:txBody>
      </p:sp>
      <p:sp>
        <p:nvSpPr>
          <p:cNvPr id="10" name="object 10"/>
          <p:cNvSpPr txBox="1"/>
          <p:nvPr/>
        </p:nvSpPr>
        <p:spPr>
          <a:xfrm>
            <a:off x="1528722" y="6186451"/>
            <a:ext cx="255904" cy="502920"/>
          </a:xfrm>
          <a:prstGeom prst="rect">
            <a:avLst/>
          </a:prstGeom>
        </p:spPr>
        <p:txBody>
          <a:bodyPr vert="horz" wrap="square" lIns="0" tIns="16510" rIns="0" bIns="0" rtlCol="0">
            <a:spAutoFit/>
          </a:bodyPr>
          <a:lstStyle/>
          <a:p>
            <a:pPr marL="12700">
              <a:lnSpc>
                <a:spcPct val="100000"/>
              </a:lnSpc>
              <a:spcBef>
                <a:spcPts val="130"/>
              </a:spcBef>
            </a:pPr>
            <a:r>
              <a:rPr sz="3100" b="1" spc="15">
                <a:solidFill>
                  <a:schemeClr val="bg1">
                    <a:lumMod val="85000"/>
                  </a:schemeClr>
                </a:solidFill>
                <a:latin typeface="Roboto-Black"/>
                <a:cs typeface="Roboto-Black"/>
              </a:rPr>
              <a:t>3</a:t>
            </a:r>
            <a:endParaRPr sz="3100">
              <a:solidFill>
                <a:schemeClr val="bg1">
                  <a:lumMod val="85000"/>
                </a:schemeClr>
              </a:solidFill>
              <a:latin typeface="Roboto-Black"/>
              <a:cs typeface="Roboto-Black"/>
            </a:endParaRPr>
          </a:p>
        </p:txBody>
      </p:sp>
      <p:sp>
        <p:nvSpPr>
          <p:cNvPr id="11" name="object 11"/>
          <p:cNvSpPr txBox="1"/>
          <p:nvPr/>
        </p:nvSpPr>
        <p:spPr>
          <a:xfrm>
            <a:off x="1528722" y="7141396"/>
            <a:ext cx="255904" cy="502920"/>
          </a:xfrm>
          <a:prstGeom prst="rect">
            <a:avLst/>
          </a:prstGeom>
        </p:spPr>
        <p:txBody>
          <a:bodyPr vert="horz" wrap="square" lIns="0" tIns="16510" rIns="0" bIns="0" rtlCol="0">
            <a:spAutoFit/>
          </a:bodyPr>
          <a:lstStyle/>
          <a:p>
            <a:pPr marL="12700">
              <a:lnSpc>
                <a:spcPct val="100000"/>
              </a:lnSpc>
              <a:spcBef>
                <a:spcPts val="130"/>
              </a:spcBef>
            </a:pPr>
            <a:r>
              <a:rPr sz="3100" b="1" spc="15">
                <a:solidFill>
                  <a:schemeClr val="bg1">
                    <a:lumMod val="85000"/>
                  </a:schemeClr>
                </a:solidFill>
                <a:latin typeface="Roboto-Black"/>
                <a:cs typeface="Roboto-Black"/>
              </a:rPr>
              <a:t>4</a:t>
            </a:r>
            <a:endParaRPr sz="3100">
              <a:solidFill>
                <a:schemeClr val="bg1">
                  <a:lumMod val="85000"/>
                </a:schemeClr>
              </a:solidFill>
              <a:latin typeface="Roboto-Black"/>
              <a:cs typeface="Roboto-Black"/>
            </a:endParaRPr>
          </a:p>
        </p:txBody>
      </p:sp>
      <p:pic>
        <p:nvPicPr>
          <p:cNvPr id="41" name="Grafik 40">
            <a:extLst>
              <a:ext uri="{FF2B5EF4-FFF2-40B4-BE49-F238E27FC236}">
                <a16:creationId xmlns:a16="http://schemas.microsoft.com/office/drawing/2014/main" id="{D7221649-C319-C444-B7DB-6B2008F3A4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38650" y="753383"/>
            <a:ext cx="2286000" cy="73478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672" y="1293407"/>
            <a:ext cx="17954755" cy="773930"/>
          </a:xfrm>
          <a:prstGeom prst="rect">
            <a:avLst/>
          </a:prstGeom>
        </p:spPr>
        <p:txBody>
          <a:bodyPr vert="horz" wrap="square" lIns="0" tIns="12065" rIns="0" bIns="0" rtlCol="0">
            <a:spAutoFit/>
          </a:bodyPr>
          <a:lstStyle/>
          <a:p>
            <a:pPr marL="12700" marR="3450590">
              <a:lnSpc>
                <a:spcPct val="100000"/>
              </a:lnSpc>
              <a:spcBef>
                <a:spcPts val="95"/>
              </a:spcBef>
              <a:tabLst>
                <a:tab pos="2939415" algn="l"/>
                <a:tab pos="3268345" algn="l"/>
              </a:tabLst>
            </a:pPr>
            <a:r>
              <a:rPr lang="da-DK" sz="4950" spc="-5"/>
              <a:t>Husejerne </a:t>
            </a:r>
            <a:r>
              <a:rPr lang="da-DK" sz="4950" spc="-10"/>
              <a:t>møder </a:t>
            </a:r>
            <a:r>
              <a:rPr lang="da-DK" sz="4950" spc="-15"/>
              <a:t>ikke </a:t>
            </a:r>
            <a:r>
              <a:rPr lang="da-DK" sz="4950" spc="-5"/>
              <a:t>kun indsatsen i </a:t>
            </a:r>
            <a:r>
              <a:rPr lang="da-DK" sz="4950" spc="-15"/>
              <a:t>banken</a:t>
            </a:r>
            <a:endParaRPr lang="da-DK" sz="4950"/>
          </a:p>
        </p:txBody>
      </p:sp>
      <p:sp>
        <p:nvSpPr>
          <p:cNvPr id="3" name="object 3"/>
          <p:cNvSpPr/>
          <p:nvPr/>
        </p:nvSpPr>
        <p:spPr>
          <a:xfrm>
            <a:off x="5681827" y="3842970"/>
            <a:ext cx="248515" cy="2534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99471" y="3711066"/>
            <a:ext cx="692150" cy="480695"/>
          </a:xfrm>
          <a:custGeom>
            <a:avLst/>
            <a:gdLst/>
            <a:ahLst/>
            <a:cxnLst/>
            <a:rect l="l" t="t" r="r" b="b"/>
            <a:pathLst>
              <a:path w="692150" h="480695">
                <a:moveTo>
                  <a:pt x="287729" y="0"/>
                </a:moveTo>
                <a:lnTo>
                  <a:pt x="59663" y="0"/>
                </a:lnTo>
                <a:lnTo>
                  <a:pt x="36465" y="4822"/>
                </a:lnTo>
                <a:lnTo>
                  <a:pt x="17498" y="17965"/>
                </a:lnTo>
                <a:lnTo>
                  <a:pt x="4697" y="37441"/>
                </a:lnTo>
                <a:lnTo>
                  <a:pt x="0" y="61265"/>
                </a:lnTo>
                <a:lnTo>
                  <a:pt x="0" y="419160"/>
                </a:lnTo>
                <a:lnTo>
                  <a:pt x="4697" y="442978"/>
                </a:lnTo>
                <a:lnTo>
                  <a:pt x="17498" y="462455"/>
                </a:lnTo>
                <a:lnTo>
                  <a:pt x="36465" y="475601"/>
                </a:lnTo>
                <a:lnTo>
                  <a:pt x="59663" y="480425"/>
                </a:lnTo>
                <a:lnTo>
                  <a:pt x="632095" y="480425"/>
                </a:lnTo>
                <a:lnTo>
                  <a:pt x="655293" y="475601"/>
                </a:lnTo>
                <a:lnTo>
                  <a:pt x="674260" y="462455"/>
                </a:lnTo>
                <a:lnTo>
                  <a:pt x="678554" y="455923"/>
                </a:lnTo>
                <a:lnTo>
                  <a:pt x="59663" y="455923"/>
                </a:lnTo>
                <a:lnTo>
                  <a:pt x="45744" y="453029"/>
                </a:lnTo>
                <a:lnTo>
                  <a:pt x="34366" y="445143"/>
                </a:lnTo>
                <a:lnTo>
                  <a:pt x="26690" y="433456"/>
                </a:lnTo>
                <a:lnTo>
                  <a:pt x="23873" y="419160"/>
                </a:lnTo>
                <a:lnTo>
                  <a:pt x="23873" y="61265"/>
                </a:lnTo>
                <a:lnTo>
                  <a:pt x="26690" y="46974"/>
                </a:lnTo>
                <a:lnTo>
                  <a:pt x="34366" y="35290"/>
                </a:lnTo>
                <a:lnTo>
                  <a:pt x="45744" y="27405"/>
                </a:lnTo>
                <a:lnTo>
                  <a:pt x="59663" y="24512"/>
                </a:lnTo>
                <a:lnTo>
                  <a:pt x="287729" y="24512"/>
                </a:lnTo>
                <a:lnTo>
                  <a:pt x="293069" y="19025"/>
                </a:lnTo>
                <a:lnTo>
                  <a:pt x="293069" y="5486"/>
                </a:lnTo>
                <a:lnTo>
                  <a:pt x="287729" y="0"/>
                </a:lnTo>
                <a:close/>
              </a:path>
              <a:path w="692150" h="480695">
                <a:moveTo>
                  <a:pt x="632095" y="0"/>
                </a:moveTo>
                <a:lnTo>
                  <a:pt x="404029" y="0"/>
                </a:lnTo>
                <a:lnTo>
                  <a:pt x="398678" y="5486"/>
                </a:lnTo>
                <a:lnTo>
                  <a:pt x="398678" y="19025"/>
                </a:lnTo>
                <a:lnTo>
                  <a:pt x="404029" y="24512"/>
                </a:lnTo>
                <a:lnTo>
                  <a:pt x="632095" y="24512"/>
                </a:lnTo>
                <a:lnTo>
                  <a:pt x="646014" y="27405"/>
                </a:lnTo>
                <a:lnTo>
                  <a:pt x="657392" y="35290"/>
                </a:lnTo>
                <a:lnTo>
                  <a:pt x="665068" y="46974"/>
                </a:lnTo>
                <a:lnTo>
                  <a:pt x="667885" y="61265"/>
                </a:lnTo>
                <a:lnTo>
                  <a:pt x="667885" y="419160"/>
                </a:lnTo>
                <a:lnTo>
                  <a:pt x="665068" y="433456"/>
                </a:lnTo>
                <a:lnTo>
                  <a:pt x="657392" y="445143"/>
                </a:lnTo>
                <a:lnTo>
                  <a:pt x="646014" y="453029"/>
                </a:lnTo>
                <a:lnTo>
                  <a:pt x="632095" y="455923"/>
                </a:lnTo>
                <a:lnTo>
                  <a:pt x="678554" y="455923"/>
                </a:lnTo>
                <a:lnTo>
                  <a:pt x="687061" y="442978"/>
                </a:lnTo>
                <a:lnTo>
                  <a:pt x="691759" y="419160"/>
                </a:lnTo>
                <a:lnTo>
                  <a:pt x="691759" y="61265"/>
                </a:lnTo>
                <a:lnTo>
                  <a:pt x="687061" y="37441"/>
                </a:lnTo>
                <a:lnTo>
                  <a:pt x="674260" y="17965"/>
                </a:lnTo>
                <a:lnTo>
                  <a:pt x="655293" y="4822"/>
                </a:lnTo>
                <a:lnTo>
                  <a:pt x="632095" y="0"/>
                </a:lnTo>
                <a:close/>
              </a:path>
            </a:pathLst>
          </a:custGeom>
          <a:solidFill>
            <a:srgbClr val="2D2D2D"/>
          </a:solidFill>
        </p:spPr>
        <p:txBody>
          <a:bodyPr wrap="square" lIns="0" tIns="0" rIns="0" bIns="0" rtlCol="0"/>
          <a:lstStyle/>
          <a:p>
            <a:endParaRPr/>
          </a:p>
        </p:txBody>
      </p:sp>
      <p:sp>
        <p:nvSpPr>
          <p:cNvPr id="5" name="object 5"/>
          <p:cNvSpPr/>
          <p:nvPr/>
        </p:nvSpPr>
        <p:spPr>
          <a:xfrm>
            <a:off x="5805076" y="3787156"/>
            <a:ext cx="280670" cy="0"/>
          </a:xfrm>
          <a:custGeom>
            <a:avLst/>
            <a:gdLst/>
            <a:ahLst/>
            <a:cxnLst/>
            <a:rect l="l" t="t" r="r" b="b"/>
            <a:pathLst>
              <a:path w="280670">
                <a:moveTo>
                  <a:pt x="0" y="0"/>
                </a:moveTo>
                <a:lnTo>
                  <a:pt x="280535" y="0"/>
                </a:lnTo>
              </a:path>
            </a:pathLst>
          </a:custGeom>
          <a:ln w="24501">
            <a:solidFill>
              <a:srgbClr val="2D2D2D"/>
            </a:solidFill>
          </a:ln>
        </p:spPr>
        <p:txBody>
          <a:bodyPr wrap="square" lIns="0" tIns="0" rIns="0" bIns="0" rtlCol="0"/>
          <a:lstStyle/>
          <a:p>
            <a:endParaRPr/>
          </a:p>
        </p:txBody>
      </p:sp>
      <p:sp>
        <p:nvSpPr>
          <p:cNvPr id="6" name="object 6"/>
          <p:cNvSpPr/>
          <p:nvPr/>
        </p:nvSpPr>
        <p:spPr>
          <a:xfrm>
            <a:off x="5868732" y="3608250"/>
            <a:ext cx="153230" cy="191156"/>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991501" y="3877009"/>
            <a:ext cx="238125" cy="0"/>
          </a:xfrm>
          <a:custGeom>
            <a:avLst/>
            <a:gdLst/>
            <a:ahLst/>
            <a:cxnLst/>
            <a:rect l="l" t="t" r="r" b="b"/>
            <a:pathLst>
              <a:path w="238125">
                <a:moveTo>
                  <a:pt x="0" y="0"/>
                </a:moveTo>
                <a:lnTo>
                  <a:pt x="237814" y="0"/>
                </a:lnTo>
              </a:path>
            </a:pathLst>
          </a:custGeom>
          <a:ln w="26124">
            <a:solidFill>
              <a:srgbClr val="2D2D2D"/>
            </a:solidFill>
          </a:ln>
        </p:spPr>
        <p:txBody>
          <a:bodyPr wrap="square" lIns="0" tIns="0" rIns="0" bIns="0" rtlCol="0"/>
          <a:lstStyle/>
          <a:p>
            <a:endParaRPr/>
          </a:p>
        </p:txBody>
      </p:sp>
      <p:sp>
        <p:nvSpPr>
          <p:cNvPr id="8" name="object 8"/>
          <p:cNvSpPr/>
          <p:nvPr/>
        </p:nvSpPr>
        <p:spPr>
          <a:xfrm>
            <a:off x="5991501" y="3973784"/>
            <a:ext cx="238125" cy="0"/>
          </a:xfrm>
          <a:custGeom>
            <a:avLst/>
            <a:gdLst/>
            <a:ahLst/>
            <a:cxnLst/>
            <a:rect l="l" t="t" r="r" b="b"/>
            <a:pathLst>
              <a:path w="238125">
                <a:moveTo>
                  <a:pt x="0" y="0"/>
                </a:moveTo>
                <a:lnTo>
                  <a:pt x="237814" y="0"/>
                </a:lnTo>
              </a:path>
            </a:pathLst>
          </a:custGeom>
          <a:ln w="26135">
            <a:solidFill>
              <a:srgbClr val="2D2D2D"/>
            </a:solidFill>
          </a:ln>
        </p:spPr>
        <p:txBody>
          <a:bodyPr wrap="square" lIns="0" tIns="0" rIns="0" bIns="0" rtlCol="0"/>
          <a:lstStyle/>
          <a:p>
            <a:endParaRPr/>
          </a:p>
        </p:txBody>
      </p:sp>
      <p:sp>
        <p:nvSpPr>
          <p:cNvPr id="9" name="object 9"/>
          <p:cNvSpPr/>
          <p:nvPr/>
        </p:nvSpPr>
        <p:spPr>
          <a:xfrm>
            <a:off x="5991501" y="4070568"/>
            <a:ext cx="238125" cy="0"/>
          </a:xfrm>
          <a:custGeom>
            <a:avLst/>
            <a:gdLst/>
            <a:ahLst/>
            <a:cxnLst/>
            <a:rect l="l" t="t" r="r" b="b"/>
            <a:pathLst>
              <a:path w="238125">
                <a:moveTo>
                  <a:pt x="0" y="0"/>
                </a:moveTo>
                <a:lnTo>
                  <a:pt x="237814" y="0"/>
                </a:lnTo>
              </a:path>
            </a:pathLst>
          </a:custGeom>
          <a:ln w="26135">
            <a:solidFill>
              <a:srgbClr val="2D2D2D"/>
            </a:solidFill>
          </a:ln>
        </p:spPr>
        <p:txBody>
          <a:bodyPr wrap="square" lIns="0" tIns="0" rIns="0" bIns="0" rtlCol="0"/>
          <a:lstStyle/>
          <a:p>
            <a:endParaRPr/>
          </a:p>
        </p:txBody>
      </p:sp>
      <p:sp>
        <p:nvSpPr>
          <p:cNvPr id="10" name="object 10"/>
          <p:cNvSpPr/>
          <p:nvPr/>
        </p:nvSpPr>
        <p:spPr>
          <a:xfrm>
            <a:off x="1919225" y="5405834"/>
            <a:ext cx="226695" cy="318770"/>
          </a:xfrm>
          <a:custGeom>
            <a:avLst/>
            <a:gdLst/>
            <a:ahLst/>
            <a:cxnLst/>
            <a:rect l="l" t="t" r="r" b="b"/>
            <a:pathLst>
              <a:path w="226694" h="318770">
                <a:moveTo>
                  <a:pt x="113085" y="0"/>
                </a:moveTo>
                <a:lnTo>
                  <a:pt x="69110" y="8901"/>
                </a:lnTo>
                <a:lnTo>
                  <a:pt x="33159" y="33161"/>
                </a:lnTo>
                <a:lnTo>
                  <a:pt x="8901" y="69114"/>
                </a:lnTo>
                <a:lnTo>
                  <a:pt x="0" y="113096"/>
                </a:lnTo>
                <a:lnTo>
                  <a:pt x="0" y="205187"/>
                </a:lnTo>
                <a:lnTo>
                  <a:pt x="8901" y="249162"/>
                </a:lnTo>
                <a:lnTo>
                  <a:pt x="33159" y="285113"/>
                </a:lnTo>
                <a:lnTo>
                  <a:pt x="69110" y="309371"/>
                </a:lnTo>
                <a:lnTo>
                  <a:pt x="113085" y="318273"/>
                </a:lnTo>
                <a:lnTo>
                  <a:pt x="157066" y="309371"/>
                </a:lnTo>
                <a:lnTo>
                  <a:pt x="173949" y="297980"/>
                </a:lnTo>
                <a:lnTo>
                  <a:pt x="113085" y="297980"/>
                </a:lnTo>
                <a:lnTo>
                  <a:pt x="77003" y="290677"/>
                </a:lnTo>
                <a:lnTo>
                  <a:pt x="47503" y="270773"/>
                </a:lnTo>
                <a:lnTo>
                  <a:pt x="27597" y="241274"/>
                </a:lnTo>
                <a:lnTo>
                  <a:pt x="20292" y="205187"/>
                </a:lnTo>
                <a:lnTo>
                  <a:pt x="20292" y="113096"/>
                </a:lnTo>
                <a:lnTo>
                  <a:pt x="27597" y="77013"/>
                </a:lnTo>
                <a:lnTo>
                  <a:pt x="47503" y="47514"/>
                </a:lnTo>
                <a:lnTo>
                  <a:pt x="77003" y="27607"/>
                </a:lnTo>
                <a:lnTo>
                  <a:pt x="113085" y="20303"/>
                </a:lnTo>
                <a:lnTo>
                  <a:pt x="173964" y="20303"/>
                </a:lnTo>
                <a:lnTo>
                  <a:pt x="157066" y="8901"/>
                </a:lnTo>
                <a:lnTo>
                  <a:pt x="113085" y="0"/>
                </a:lnTo>
                <a:close/>
              </a:path>
              <a:path w="226694" h="318770">
                <a:moveTo>
                  <a:pt x="173964" y="20303"/>
                </a:moveTo>
                <a:lnTo>
                  <a:pt x="113085" y="20303"/>
                </a:lnTo>
                <a:lnTo>
                  <a:pt x="149173" y="27607"/>
                </a:lnTo>
                <a:lnTo>
                  <a:pt x="178676" y="47514"/>
                </a:lnTo>
                <a:lnTo>
                  <a:pt x="198584" y="77013"/>
                </a:lnTo>
                <a:lnTo>
                  <a:pt x="205889" y="113096"/>
                </a:lnTo>
                <a:lnTo>
                  <a:pt x="205889" y="205187"/>
                </a:lnTo>
                <a:lnTo>
                  <a:pt x="198584" y="241274"/>
                </a:lnTo>
                <a:lnTo>
                  <a:pt x="178676" y="270773"/>
                </a:lnTo>
                <a:lnTo>
                  <a:pt x="149173" y="290677"/>
                </a:lnTo>
                <a:lnTo>
                  <a:pt x="113085" y="297980"/>
                </a:lnTo>
                <a:lnTo>
                  <a:pt x="173949" y="297980"/>
                </a:lnTo>
                <a:lnTo>
                  <a:pt x="193020" y="285113"/>
                </a:lnTo>
                <a:lnTo>
                  <a:pt x="217280" y="249162"/>
                </a:lnTo>
                <a:lnTo>
                  <a:pt x="226181" y="205187"/>
                </a:lnTo>
                <a:lnTo>
                  <a:pt x="226181" y="113096"/>
                </a:lnTo>
                <a:lnTo>
                  <a:pt x="217280" y="69114"/>
                </a:lnTo>
                <a:lnTo>
                  <a:pt x="193020" y="33161"/>
                </a:lnTo>
                <a:lnTo>
                  <a:pt x="173964" y="20303"/>
                </a:lnTo>
                <a:close/>
              </a:path>
            </a:pathLst>
          </a:custGeom>
          <a:solidFill>
            <a:srgbClr val="2D2D2D"/>
          </a:solidFill>
        </p:spPr>
        <p:txBody>
          <a:bodyPr wrap="square" lIns="0" tIns="0" rIns="0" bIns="0" rtlCol="0"/>
          <a:lstStyle/>
          <a:p>
            <a:endParaRPr/>
          </a:p>
        </p:txBody>
      </p:sp>
      <p:sp>
        <p:nvSpPr>
          <p:cNvPr id="11" name="object 11"/>
          <p:cNvSpPr/>
          <p:nvPr/>
        </p:nvSpPr>
        <p:spPr>
          <a:xfrm>
            <a:off x="1819993" y="5729101"/>
            <a:ext cx="419734" cy="285115"/>
          </a:xfrm>
          <a:custGeom>
            <a:avLst/>
            <a:gdLst/>
            <a:ahLst/>
            <a:cxnLst/>
            <a:rect l="l" t="t" r="r" b="b"/>
            <a:pathLst>
              <a:path w="419735" h="285114">
                <a:moveTo>
                  <a:pt x="184339" y="0"/>
                </a:moveTo>
                <a:lnTo>
                  <a:pt x="98604" y="24051"/>
                </a:lnTo>
                <a:lnTo>
                  <a:pt x="48026" y="46148"/>
                </a:lnTo>
                <a:lnTo>
                  <a:pt x="8435" y="82866"/>
                </a:lnTo>
                <a:lnTo>
                  <a:pt x="0" y="109703"/>
                </a:lnTo>
                <a:lnTo>
                  <a:pt x="0" y="204831"/>
                </a:lnTo>
                <a:lnTo>
                  <a:pt x="6301" y="235956"/>
                </a:lnTo>
                <a:lnTo>
                  <a:pt x="23474" y="261401"/>
                </a:lnTo>
                <a:lnTo>
                  <a:pt x="48922" y="278571"/>
                </a:lnTo>
                <a:lnTo>
                  <a:pt x="80049" y="284870"/>
                </a:lnTo>
                <a:lnTo>
                  <a:pt x="339235" y="284870"/>
                </a:lnTo>
                <a:lnTo>
                  <a:pt x="370362" y="278571"/>
                </a:lnTo>
                <a:lnTo>
                  <a:pt x="391087" y="264588"/>
                </a:lnTo>
                <a:lnTo>
                  <a:pt x="80049" y="264588"/>
                </a:lnTo>
                <a:lnTo>
                  <a:pt x="56806" y="259884"/>
                </a:lnTo>
                <a:lnTo>
                  <a:pt x="37810" y="247063"/>
                </a:lnTo>
                <a:lnTo>
                  <a:pt x="24994" y="228065"/>
                </a:lnTo>
                <a:lnTo>
                  <a:pt x="20292" y="204831"/>
                </a:lnTo>
                <a:lnTo>
                  <a:pt x="20292" y="109703"/>
                </a:lnTo>
                <a:lnTo>
                  <a:pt x="46145" y="72259"/>
                </a:lnTo>
                <a:lnTo>
                  <a:pt x="87969" y="48903"/>
                </a:lnTo>
                <a:lnTo>
                  <a:pt x="189805" y="19538"/>
                </a:lnTo>
                <a:lnTo>
                  <a:pt x="192957" y="13947"/>
                </a:lnTo>
                <a:lnTo>
                  <a:pt x="189931" y="3151"/>
                </a:lnTo>
                <a:lnTo>
                  <a:pt x="184339" y="0"/>
                </a:lnTo>
                <a:close/>
              </a:path>
              <a:path w="419735" h="285114">
                <a:moveTo>
                  <a:pt x="237238" y="628"/>
                </a:moveTo>
                <a:lnTo>
                  <a:pt x="231668" y="3800"/>
                </a:lnTo>
                <a:lnTo>
                  <a:pt x="228631" y="14585"/>
                </a:lnTo>
                <a:lnTo>
                  <a:pt x="231783" y="20187"/>
                </a:lnTo>
                <a:lnTo>
                  <a:pt x="315194" y="43600"/>
                </a:lnTo>
                <a:lnTo>
                  <a:pt x="331309" y="48903"/>
                </a:lnTo>
                <a:lnTo>
                  <a:pt x="373140" y="72259"/>
                </a:lnTo>
                <a:lnTo>
                  <a:pt x="398993" y="109703"/>
                </a:lnTo>
                <a:lnTo>
                  <a:pt x="398993" y="204831"/>
                </a:lnTo>
                <a:lnTo>
                  <a:pt x="394288" y="228065"/>
                </a:lnTo>
                <a:lnTo>
                  <a:pt x="381467" y="247063"/>
                </a:lnTo>
                <a:lnTo>
                  <a:pt x="362469" y="259884"/>
                </a:lnTo>
                <a:lnTo>
                  <a:pt x="339235" y="264588"/>
                </a:lnTo>
                <a:lnTo>
                  <a:pt x="391087" y="264588"/>
                </a:lnTo>
                <a:lnTo>
                  <a:pt x="395811" y="261401"/>
                </a:lnTo>
                <a:lnTo>
                  <a:pt x="412984" y="235956"/>
                </a:lnTo>
                <a:lnTo>
                  <a:pt x="419285" y="204831"/>
                </a:lnTo>
                <a:lnTo>
                  <a:pt x="419285" y="109703"/>
                </a:lnTo>
                <a:lnTo>
                  <a:pt x="400339" y="69531"/>
                </a:lnTo>
                <a:lnTo>
                  <a:pt x="355562" y="37366"/>
                </a:lnTo>
                <a:lnTo>
                  <a:pt x="320681" y="24051"/>
                </a:lnTo>
                <a:lnTo>
                  <a:pt x="237238" y="628"/>
                </a:lnTo>
                <a:close/>
              </a:path>
            </a:pathLst>
          </a:custGeom>
          <a:solidFill>
            <a:srgbClr val="2D2D2D"/>
          </a:solidFill>
        </p:spPr>
        <p:txBody>
          <a:bodyPr wrap="square" lIns="0" tIns="0" rIns="0" bIns="0" rtlCol="0"/>
          <a:lstStyle/>
          <a:p>
            <a:endParaRPr/>
          </a:p>
        </p:txBody>
      </p:sp>
      <p:sp>
        <p:nvSpPr>
          <p:cNvPr id="12" name="object 12"/>
          <p:cNvSpPr/>
          <p:nvPr/>
        </p:nvSpPr>
        <p:spPr>
          <a:xfrm>
            <a:off x="1959049" y="5703809"/>
            <a:ext cx="141158" cy="154048"/>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918117" y="5471126"/>
            <a:ext cx="227329" cy="59690"/>
          </a:xfrm>
          <a:custGeom>
            <a:avLst/>
            <a:gdLst/>
            <a:ahLst/>
            <a:cxnLst/>
            <a:rect l="l" t="t" r="r" b="b"/>
            <a:pathLst>
              <a:path w="227330" h="59689">
                <a:moveTo>
                  <a:pt x="112793" y="20260"/>
                </a:moveTo>
                <a:lnTo>
                  <a:pt x="78929" y="20260"/>
                </a:lnTo>
                <a:lnTo>
                  <a:pt x="86426" y="21977"/>
                </a:lnTo>
                <a:lnTo>
                  <a:pt x="97096" y="33202"/>
                </a:lnTo>
                <a:lnTo>
                  <a:pt x="134846" y="57158"/>
                </a:lnTo>
                <a:lnTo>
                  <a:pt x="151733" y="59170"/>
                </a:lnTo>
                <a:lnTo>
                  <a:pt x="165219" y="58073"/>
                </a:lnTo>
                <a:lnTo>
                  <a:pt x="180990" y="54381"/>
                </a:lnTo>
                <a:lnTo>
                  <a:pt x="199260" y="47486"/>
                </a:lnTo>
                <a:lnTo>
                  <a:pt x="216741" y="38570"/>
                </a:lnTo>
                <a:lnTo>
                  <a:pt x="158885" y="38570"/>
                </a:lnTo>
                <a:lnTo>
                  <a:pt x="142572" y="38088"/>
                </a:lnTo>
                <a:lnTo>
                  <a:pt x="130582" y="34197"/>
                </a:lnTo>
                <a:lnTo>
                  <a:pt x="122498" y="30469"/>
                </a:lnTo>
                <a:lnTo>
                  <a:pt x="112793" y="20260"/>
                </a:lnTo>
                <a:close/>
              </a:path>
              <a:path w="227330" h="59689">
                <a:moveTo>
                  <a:pt x="65286" y="0"/>
                </a:moveTo>
                <a:lnTo>
                  <a:pt x="45912" y="6504"/>
                </a:lnTo>
                <a:lnTo>
                  <a:pt x="25394" y="19970"/>
                </a:lnTo>
                <a:lnTo>
                  <a:pt x="3811" y="40375"/>
                </a:lnTo>
                <a:lnTo>
                  <a:pt x="0" y="44490"/>
                </a:lnTo>
                <a:lnTo>
                  <a:pt x="251" y="50898"/>
                </a:lnTo>
                <a:lnTo>
                  <a:pt x="8470" y="58521"/>
                </a:lnTo>
                <a:lnTo>
                  <a:pt x="14889" y="58269"/>
                </a:lnTo>
                <a:lnTo>
                  <a:pt x="18701" y="54154"/>
                </a:lnTo>
                <a:lnTo>
                  <a:pt x="35971" y="37509"/>
                </a:lnTo>
                <a:lnTo>
                  <a:pt x="51909" y="26236"/>
                </a:lnTo>
                <a:lnTo>
                  <a:pt x="66300" y="20449"/>
                </a:lnTo>
                <a:lnTo>
                  <a:pt x="78929" y="20260"/>
                </a:lnTo>
                <a:lnTo>
                  <a:pt x="112793" y="20260"/>
                </a:lnTo>
                <a:lnTo>
                  <a:pt x="111756" y="19171"/>
                </a:lnTo>
                <a:lnTo>
                  <a:pt x="106324" y="13631"/>
                </a:lnTo>
                <a:lnTo>
                  <a:pt x="100059" y="8254"/>
                </a:lnTo>
                <a:lnTo>
                  <a:pt x="92577" y="3676"/>
                </a:lnTo>
                <a:lnTo>
                  <a:pt x="83442" y="481"/>
                </a:lnTo>
                <a:lnTo>
                  <a:pt x="65286" y="0"/>
                </a:lnTo>
                <a:close/>
              </a:path>
              <a:path w="227330" h="59689">
                <a:moveTo>
                  <a:pt x="215040" y="16386"/>
                </a:moveTo>
                <a:lnTo>
                  <a:pt x="210072" y="19223"/>
                </a:lnTo>
                <a:lnTo>
                  <a:pt x="180946" y="33109"/>
                </a:lnTo>
                <a:lnTo>
                  <a:pt x="158885" y="38570"/>
                </a:lnTo>
                <a:lnTo>
                  <a:pt x="216741" y="38570"/>
                </a:lnTo>
                <a:lnTo>
                  <a:pt x="220244" y="36783"/>
                </a:lnTo>
                <a:lnTo>
                  <a:pt x="225103" y="34008"/>
                </a:lnTo>
                <a:lnTo>
                  <a:pt x="226799" y="27810"/>
                </a:lnTo>
                <a:lnTo>
                  <a:pt x="221249" y="18082"/>
                </a:lnTo>
                <a:lnTo>
                  <a:pt x="215040" y="16386"/>
                </a:lnTo>
                <a:close/>
              </a:path>
            </a:pathLst>
          </a:custGeom>
          <a:solidFill>
            <a:srgbClr val="2D2D2D"/>
          </a:solidFill>
        </p:spPr>
        <p:txBody>
          <a:bodyPr wrap="square" lIns="0" tIns="0" rIns="0" bIns="0" rtlCol="0"/>
          <a:lstStyle/>
          <a:p>
            <a:endParaRPr/>
          </a:p>
        </p:txBody>
      </p:sp>
      <p:sp>
        <p:nvSpPr>
          <p:cNvPr id="14" name="object 14"/>
          <p:cNvSpPr/>
          <p:nvPr/>
        </p:nvSpPr>
        <p:spPr>
          <a:xfrm>
            <a:off x="2166092" y="5320351"/>
            <a:ext cx="226695" cy="318770"/>
          </a:xfrm>
          <a:custGeom>
            <a:avLst/>
            <a:gdLst/>
            <a:ahLst/>
            <a:cxnLst/>
            <a:rect l="l" t="t" r="r" b="b"/>
            <a:pathLst>
              <a:path w="226694" h="318770">
                <a:moveTo>
                  <a:pt x="113085" y="0"/>
                </a:moveTo>
                <a:lnTo>
                  <a:pt x="69110" y="8897"/>
                </a:lnTo>
                <a:lnTo>
                  <a:pt x="33159" y="33150"/>
                </a:lnTo>
                <a:lnTo>
                  <a:pt x="8901" y="69097"/>
                </a:lnTo>
                <a:lnTo>
                  <a:pt x="0" y="113075"/>
                </a:lnTo>
                <a:lnTo>
                  <a:pt x="0" y="205166"/>
                </a:lnTo>
                <a:lnTo>
                  <a:pt x="8901" y="249146"/>
                </a:lnTo>
                <a:lnTo>
                  <a:pt x="33159" y="285096"/>
                </a:lnTo>
                <a:lnTo>
                  <a:pt x="69110" y="309352"/>
                </a:lnTo>
                <a:lnTo>
                  <a:pt x="113085" y="318252"/>
                </a:lnTo>
                <a:lnTo>
                  <a:pt x="157066" y="309352"/>
                </a:lnTo>
                <a:lnTo>
                  <a:pt x="173953" y="297959"/>
                </a:lnTo>
                <a:lnTo>
                  <a:pt x="113085" y="297959"/>
                </a:lnTo>
                <a:lnTo>
                  <a:pt x="77003" y="290656"/>
                </a:lnTo>
                <a:lnTo>
                  <a:pt x="47503" y="270752"/>
                </a:lnTo>
                <a:lnTo>
                  <a:pt x="27597" y="241253"/>
                </a:lnTo>
                <a:lnTo>
                  <a:pt x="20292" y="205166"/>
                </a:lnTo>
                <a:lnTo>
                  <a:pt x="20292" y="113075"/>
                </a:lnTo>
                <a:lnTo>
                  <a:pt x="27597" y="76989"/>
                </a:lnTo>
                <a:lnTo>
                  <a:pt x="47503" y="47494"/>
                </a:lnTo>
                <a:lnTo>
                  <a:pt x="77003" y="27593"/>
                </a:lnTo>
                <a:lnTo>
                  <a:pt x="113085" y="20292"/>
                </a:lnTo>
                <a:lnTo>
                  <a:pt x="173958" y="20292"/>
                </a:lnTo>
                <a:lnTo>
                  <a:pt x="157066" y="8897"/>
                </a:lnTo>
                <a:lnTo>
                  <a:pt x="113085" y="0"/>
                </a:lnTo>
                <a:close/>
              </a:path>
              <a:path w="226694" h="318770">
                <a:moveTo>
                  <a:pt x="173958" y="20292"/>
                </a:moveTo>
                <a:lnTo>
                  <a:pt x="113085" y="20292"/>
                </a:lnTo>
                <a:lnTo>
                  <a:pt x="149173" y="27593"/>
                </a:lnTo>
                <a:lnTo>
                  <a:pt x="178676" y="47494"/>
                </a:lnTo>
                <a:lnTo>
                  <a:pt x="198584" y="76989"/>
                </a:lnTo>
                <a:lnTo>
                  <a:pt x="205889" y="113075"/>
                </a:lnTo>
                <a:lnTo>
                  <a:pt x="205889" y="205166"/>
                </a:lnTo>
                <a:lnTo>
                  <a:pt x="198584" y="241253"/>
                </a:lnTo>
                <a:lnTo>
                  <a:pt x="178676" y="270752"/>
                </a:lnTo>
                <a:lnTo>
                  <a:pt x="149173" y="290656"/>
                </a:lnTo>
                <a:lnTo>
                  <a:pt x="113085" y="297959"/>
                </a:lnTo>
                <a:lnTo>
                  <a:pt x="173953" y="297959"/>
                </a:lnTo>
                <a:lnTo>
                  <a:pt x="193020" y="285096"/>
                </a:lnTo>
                <a:lnTo>
                  <a:pt x="217280" y="249146"/>
                </a:lnTo>
                <a:lnTo>
                  <a:pt x="226181" y="205166"/>
                </a:lnTo>
                <a:lnTo>
                  <a:pt x="226181" y="113075"/>
                </a:lnTo>
                <a:lnTo>
                  <a:pt x="217280" y="69097"/>
                </a:lnTo>
                <a:lnTo>
                  <a:pt x="193020" y="33150"/>
                </a:lnTo>
                <a:lnTo>
                  <a:pt x="173958" y="20292"/>
                </a:lnTo>
                <a:close/>
              </a:path>
            </a:pathLst>
          </a:custGeom>
          <a:solidFill>
            <a:srgbClr val="2D2D2D"/>
          </a:solidFill>
        </p:spPr>
        <p:txBody>
          <a:bodyPr wrap="square" lIns="0" tIns="0" rIns="0" bIns="0" rtlCol="0"/>
          <a:lstStyle/>
          <a:p>
            <a:endParaRPr/>
          </a:p>
        </p:txBody>
      </p:sp>
      <p:sp>
        <p:nvSpPr>
          <p:cNvPr id="15" name="object 15"/>
          <p:cNvSpPr/>
          <p:nvPr/>
        </p:nvSpPr>
        <p:spPr>
          <a:xfrm>
            <a:off x="2123671" y="5643588"/>
            <a:ext cx="136525" cy="57150"/>
          </a:xfrm>
          <a:custGeom>
            <a:avLst/>
            <a:gdLst/>
            <a:ahLst/>
            <a:cxnLst/>
            <a:rect l="l" t="t" r="r" b="b"/>
            <a:pathLst>
              <a:path w="136525" h="57150">
                <a:moveTo>
                  <a:pt x="127514" y="0"/>
                </a:moveTo>
                <a:lnTo>
                  <a:pt x="41789" y="24072"/>
                </a:lnTo>
                <a:lnTo>
                  <a:pt x="2062" y="39778"/>
                </a:lnTo>
                <a:lnTo>
                  <a:pt x="0" y="45872"/>
                </a:lnTo>
                <a:lnTo>
                  <a:pt x="4251" y="54459"/>
                </a:lnTo>
                <a:lnTo>
                  <a:pt x="7853" y="56542"/>
                </a:lnTo>
                <a:lnTo>
                  <a:pt x="13099" y="56542"/>
                </a:lnTo>
                <a:lnTo>
                  <a:pt x="14627" y="56207"/>
                </a:lnTo>
                <a:lnTo>
                  <a:pt x="16072" y="55495"/>
                </a:lnTo>
                <a:lnTo>
                  <a:pt x="23501" y="52041"/>
                </a:lnTo>
                <a:lnTo>
                  <a:pt x="31194" y="48905"/>
                </a:lnTo>
                <a:lnTo>
                  <a:pt x="39124" y="46093"/>
                </a:lnTo>
                <a:lnTo>
                  <a:pt x="47265" y="43611"/>
                </a:lnTo>
                <a:lnTo>
                  <a:pt x="133001" y="19549"/>
                </a:lnTo>
                <a:lnTo>
                  <a:pt x="136152" y="13957"/>
                </a:lnTo>
                <a:lnTo>
                  <a:pt x="133126" y="3151"/>
                </a:lnTo>
                <a:lnTo>
                  <a:pt x="127514" y="0"/>
                </a:lnTo>
                <a:close/>
              </a:path>
            </a:pathLst>
          </a:custGeom>
          <a:solidFill>
            <a:srgbClr val="2D2D2D"/>
          </a:solidFill>
        </p:spPr>
        <p:txBody>
          <a:bodyPr wrap="square" lIns="0" tIns="0" rIns="0" bIns="0" rtlCol="0"/>
          <a:lstStyle/>
          <a:p>
            <a:endParaRPr/>
          </a:p>
        </p:txBody>
      </p:sp>
      <p:sp>
        <p:nvSpPr>
          <p:cNvPr id="16" name="object 16"/>
          <p:cNvSpPr/>
          <p:nvPr/>
        </p:nvSpPr>
        <p:spPr>
          <a:xfrm>
            <a:off x="2253860" y="5644213"/>
            <a:ext cx="232410" cy="284480"/>
          </a:xfrm>
          <a:custGeom>
            <a:avLst/>
            <a:gdLst/>
            <a:ahLst/>
            <a:cxnLst/>
            <a:rect l="l" t="t" r="r" b="b"/>
            <a:pathLst>
              <a:path w="232410" h="284479">
                <a:moveTo>
                  <a:pt x="50249" y="0"/>
                </a:moveTo>
                <a:lnTo>
                  <a:pt x="44668" y="3183"/>
                </a:lnTo>
                <a:lnTo>
                  <a:pt x="41642" y="13968"/>
                </a:lnTo>
                <a:lnTo>
                  <a:pt x="44773" y="19570"/>
                </a:lnTo>
                <a:lnTo>
                  <a:pt x="128195" y="42982"/>
                </a:lnTo>
                <a:lnTo>
                  <a:pt x="144316" y="48287"/>
                </a:lnTo>
                <a:lnTo>
                  <a:pt x="186140" y="71652"/>
                </a:lnTo>
                <a:lnTo>
                  <a:pt x="211993" y="109085"/>
                </a:lnTo>
                <a:lnTo>
                  <a:pt x="211993" y="204213"/>
                </a:lnTo>
                <a:lnTo>
                  <a:pt x="207288" y="227447"/>
                </a:lnTo>
                <a:lnTo>
                  <a:pt x="194467" y="246445"/>
                </a:lnTo>
                <a:lnTo>
                  <a:pt x="175470" y="259266"/>
                </a:lnTo>
                <a:lnTo>
                  <a:pt x="152236" y="263971"/>
                </a:lnTo>
                <a:lnTo>
                  <a:pt x="4544" y="263971"/>
                </a:lnTo>
                <a:lnTo>
                  <a:pt x="0" y="268504"/>
                </a:lnTo>
                <a:lnTo>
                  <a:pt x="0" y="279708"/>
                </a:lnTo>
                <a:lnTo>
                  <a:pt x="4544" y="284253"/>
                </a:lnTo>
                <a:lnTo>
                  <a:pt x="152236" y="284253"/>
                </a:lnTo>
                <a:lnTo>
                  <a:pt x="183363" y="277953"/>
                </a:lnTo>
                <a:lnTo>
                  <a:pt x="208811" y="260783"/>
                </a:lnTo>
                <a:lnTo>
                  <a:pt x="225984" y="235339"/>
                </a:lnTo>
                <a:lnTo>
                  <a:pt x="232286" y="204213"/>
                </a:lnTo>
                <a:lnTo>
                  <a:pt x="232286" y="109085"/>
                </a:lnTo>
                <a:lnTo>
                  <a:pt x="213335" y="68915"/>
                </a:lnTo>
                <a:lnTo>
                  <a:pt x="168564" y="36758"/>
                </a:lnTo>
                <a:lnTo>
                  <a:pt x="133671" y="23444"/>
                </a:lnTo>
                <a:lnTo>
                  <a:pt x="50249" y="0"/>
                </a:lnTo>
                <a:close/>
              </a:path>
            </a:pathLst>
          </a:custGeom>
          <a:solidFill>
            <a:srgbClr val="2D2D2D"/>
          </a:solidFill>
        </p:spPr>
        <p:txBody>
          <a:bodyPr wrap="square" lIns="0" tIns="0" rIns="0" bIns="0" rtlCol="0"/>
          <a:lstStyle/>
          <a:p>
            <a:endParaRPr/>
          </a:p>
        </p:txBody>
      </p:sp>
      <p:sp>
        <p:nvSpPr>
          <p:cNvPr id="17" name="object 17"/>
          <p:cNvSpPr/>
          <p:nvPr/>
        </p:nvSpPr>
        <p:spPr>
          <a:xfrm>
            <a:off x="2205916" y="5618304"/>
            <a:ext cx="141158" cy="154049"/>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2164984" y="5385599"/>
            <a:ext cx="227329" cy="59690"/>
          </a:xfrm>
          <a:custGeom>
            <a:avLst/>
            <a:gdLst/>
            <a:ahLst/>
            <a:cxnLst/>
            <a:rect l="l" t="t" r="r" b="b"/>
            <a:pathLst>
              <a:path w="227330" h="59689">
                <a:moveTo>
                  <a:pt x="112794" y="20293"/>
                </a:moveTo>
                <a:lnTo>
                  <a:pt x="78929" y="20293"/>
                </a:lnTo>
                <a:lnTo>
                  <a:pt x="86426" y="21999"/>
                </a:lnTo>
                <a:lnTo>
                  <a:pt x="97096" y="33235"/>
                </a:lnTo>
                <a:lnTo>
                  <a:pt x="134841" y="57184"/>
                </a:lnTo>
                <a:lnTo>
                  <a:pt x="151723" y="59192"/>
                </a:lnTo>
                <a:lnTo>
                  <a:pt x="165209" y="58096"/>
                </a:lnTo>
                <a:lnTo>
                  <a:pt x="180981" y="54403"/>
                </a:lnTo>
                <a:lnTo>
                  <a:pt x="199254" y="47508"/>
                </a:lnTo>
                <a:lnTo>
                  <a:pt x="216740" y="38592"/>
                </a:lnTo>
                <a:lnTo>
                  <a:pt x="158887" y="38592"/>
                </a:lnTo>
                <a:lnTo>
                  <a:pt x="142576" y="38110"/>
                </a:lnTo>
                <a:lnTo>
                  <a:pt x="130582" y="34219"/>
                </a:lnTo>
                <a:lnTo>
                  <a:pt x="122498" y="30491"/>
                </a:lnTo>
                <a:lnTo>
                  <a:pt x="112794" y="20293"/>
                </a:lnTo>
                <a:close/>
              </a:path>
              <a:path w="227330" h="59689">
                <a:moveTo>
                  <a:pt x="65295" y="0"/>
                </a:moveTo>
                <a:lnTo>
                  <a:pt x="45920" y="6504"/>
                </a:lnTo>
                <a:lnTo>
                  <a:pt x="25397" y="19984"/>
                </a:lnTo>
                <a:lnTo>
                  <a:pt x="3811" y="40397"/>
                </a:lnTo>
                <a:lnTo>
                  <a:pt x="0" y="44512"/>
                </a:lnTo>
                <a:lnTo>
                  <a:pt x="251" y="50941"/>
                </a:lnTo>
                <a:lnTo>
                  <a:pt x="8460" y="58532"/>
                </a:lnTo>
                <a:lnTo>
                  <a:pt x="14889" y="58291"/>
                </a:lnTo>
                <a:lnTo>
                  <a:pt x="18711" y="54187"/>
                </a:lnTo>
                <a:lnTo>
                  <a:pt x="35973" y="37531"/>
                </a:lnTo>
                <a:lnTo>
                  <a:pt x="51902" y="26249"/>
                </a:lnTo>
                <a:lnTo>
                  <a:pt x="66291" y="20463"/>
                </a:lnTo>
                <a:lnTo>
                  <a:pt x="78929" y="20293"/>
                </a:lnTo>
                <a:lnTo>
                  <a:pt x="112794" y="20293"/>
                </a:lnTo>
                <a:lnTo>
                  <a:pt x="111746" y="19193"/>
                </a:lnTo>
                <a:lnTo>
                  <a:pt x="106324" y="13658"/>
                </a:lnTo>
                <a:lnTo>
                  <a:pt x="100059" y="8279"/>
                </a:lnTo>
                <a:lnTo>
                  <a:pt x="92577" y="3702"/>
                </a:lnTo>
                <a:lnTo>
                  <a:pt x="83442" y="513"/>
                </a:lnTo>
                <a:lnTo>
                  <a:pt x="65295" y="0"/>
                </a:lnTo>
                <a:close/>
              </a:path>
              <a:path w="227330" h="59689">
                <a:moveTo>
                  <a:pt x="215061" y="16418"/>
                </a:moveTo>
                <a:lnTo>
                  <a:pt x="210171" y="19193"/>
                </a:lnTo>
                <a:lnTo>
                  <a:pt x="180943" y="33131"/>
                </a:lnTo>
                <a:lnTo>
                  <a:pt x="158887" y="38592"/>
                </a:lnTo>
                <a:lnTo>
                  <a:pt x="216740" y="38592"/>
                </a:lnTo>
                <a:lnTo>
                  <a:pt x="220244" y="36805"/>
                </a:lnTo>
                <a:lnTo>
                  <a:pt x="225113" y="34030"/>
                </a:lnTo>
                <a:lnTo>
                  <a:pt x="226788" y="27832"/>
                </a:lnTo>
                <a:lnTo>
                  <a:pt x="221249" y="18104"/>
                </a:lnTo>
                <a:lnTo>
                  <a:pt x="215061" y="16418"/>
                </a:lnTo>
                <a:close/>
              </a:path>
            </a:pathLst>
          </a:custGeom>
          <a:solidFill>
            <a:srgbClr val="2D2D2D"/>
          </a:solidFill>
        </p:spPr>
        <p:txBody>
          <a:bodyPr wrap="square" lIns="0" tIns="0" rIns="0" bIns="0" rtlCol="0"/>
          <a:lstStyle/>
          <a:p>
            <a:endParaRPr/>
          </a:p>
        </p:txBody>
      </p:sp>
      <p:sp>
        <p:nvSpPr>
          <p:cNvPr id="19" name="object 19"/>
          <p:cNvSpPr/>
          <p:nvPr/>
        </p:nvSpPr>
        <p:spPr>
          <a:xfrm>
            <a:off x="3711681" y="5467193"/>
            <a:ext cx="692150" cy="459105"/>
          </a:xfrm>
          <a:custGeom>
            <a:avLst/>
            <a:gdLst/>
            <a:ahLst/>
            <a:cxnLst/>
            <a:rect l="l" t="t" r="r" b="b"/>
            <a:pathLst>
              <a:path w="692150" h="459104">
                <a:moveTo>
                  <a:pt x="180497" y="123755"/>
                </a:moveTo>
                <a:lnTo>
                  <a:pt x="132069" y="133409"/>
                </a:lnTo>
                <a:lnTo>
                  <a:pt x="92481" y="159722"/>
                </a:lnTo>
                <a:lnTo>
                  <a:pt x="65768" y="198718"/>
                </a:lnTo>
                <a:lnTo>
                  <a:pt x="56128" y="245636"/>
                </a:lnTo>
                <a:lnTo>
                  <a:pt x="56029" y="249929"/>
                </a:lnTo>
                <a:lnTo>
                  <a:pt x="32604" y="267964"/>
                </a:lnTo>
                <a:lnTo>
                  <a:pt x="14974" y="290843"/>
                </a:lnTo>
                <a:lnTo>
                  <a:pt x="3864" y="317411"/>
                </a:lnTo>
                <a:lnTo>
                  <a:pt x="0" y="346513"/>
                </a:lnTo>
                <a:lnTo>
                  <a:pt x="8985" y="390256"/>
                </a:lnTo>
                <a:lnTo>
                  <a:pt x="33475" y="426013"/>
                </a:lnTo>
                <a:lnTo>
                  <a:pt x="69768" y="450139"/>
                </a:lnTo>
                <a:lnTo>
                  <a:pt x="114164" y="458991"/>
                </a:lnTo>
                <a:lnTo>
                  <a:pt x="577584" y="458991"/>
                </a:lnTo>
                <a:lnTo>
                  <a:pt x="621984" y="450139"/>
                </a:lnTo>
                <a:lnTo>
                  <a:pt x="645920" y="434227"/>
                </a:lnTo>
                <a:lnTo>
                  <a:pt x="114164" y="434227"/>
                </a:lnTo>
                <a:lnTo>
                  <a:pt x="79543" y="427323"/>
                </a:lnTo>
                <a:lnTo>
                  <a:pt x="51239" y="408507"/>
                </a:lnTo>
                <a:lnTo>
                  <a:pt x="32138" y="380622"/>
                </a:lnTo>
                <a:lnTo>
                  <a:pt x="25130" y="346513"/>
                </a:lnTo>
                <a:lnTo>
                  <a:pt x="28575" y="322319"/>
                </a:lnTo>
                <a:lnTo>
                  <a:pt x="38450" y="300450"/>
                </a:lnTo>
                <a:lnTo>
                  <a:pt x="54059" y="282002"/>
                </a:lnTo>
                <a:lnTo>
                  <a:pt x="74709" y="268075"/>
                </a:lnTo>
                <a:lnTo>
                  <a:pt x="79348" y="265803"/>
                </a:lnTo>
                <a:lnTo>
                  <a:pt x="82081" y="260934"/>
                </a:lnTo>
                <a:lnTo>
                  <a:pt x="81295" y="252735"/>
                </a:lnTo>
                <a:lnTo>
                  <a:pt x="81172" y="250568"/>
                </a:lnTo>
                <a:lnTo>
                  <a:pt x="81117" y="246421"/>
                </a:lnTo>
                <a:lnTo>
                  <a:pt x="88939" y="208352"/>
                </a:lnTo>
                <a:lnTo>
                  <a:pt x="110255" y="177228"/>
                </a:lnTo>
                <a:lnTo>
                  <a:pt x="141848" y="156225"/>
                </a:lnTo>
                <a:lnTo>
                  <a:pt x="180497" y="148519"/>
                </a:lnTo>
                <a:lnTo>
                  <a:pt x="235542" y="148519"/>
                </a:lnTo>
                <a:lnTo>
                  <a:pt x="245676" y="128928"/>
                </a:lnTo>
                <a:lnTo>
                  <a:pt x="216328" y="128928"/>
                </a:lnTo>
                <a:lnTo>
                  <a:pt x="207566" y="126670"/>
                </a:lnTo>
                <a:lnTo>
                  <a:pt x="198664" y="125053"/>
                </a:lnTo>
                <a:lnTo>
                  <a:pt x="189635" y="124080"/>
                </a:lnTo>
                <a:lnTo>
                  <a:pt x="180497" y="123755"/>
                </a:lnTo>
                <a:close/>
              </a:path>
              <a:path w="692150" h="459104">
                <a:moveTo>
                  <a:pt x="514305" y="24774"/>
                </a:moveTo>
                <a:lnTo>
                  <a:pt x="414500" y="24774"/>
                </a:lnTo>
                <a:lnTo>
                  <a:pt x="465121" y="31493"/>
                </a:lnTo>
                <a:lnTo>
                  <a:pt x="510645" y="50449"/>
                </a:lnTo>
                <a:lnTo>
                  <a:pt x="549241" y="79839"/>
                </a:lnTo>
                <a:lnTo>
                  <a:pt x="579077" y="117859"/>
                </a:lnTo>
                <a:lnTo>
                  <a:pt x="598321" y="162707"/>
                </a:lnTo>
                <a:lnTo>
                  <a:pt x="605143" y="212579"/>
                </a:lnTo>
                <a:lnTo>
                  <a:pt x="604898" y="222151"/>
                </a:lnTo>
                <a:lnTo>
                  <a:pt x="604164" y="231695"/>
                </a:lnTo>
                <a:lnTo>
                  <a:pt x="602944" y="241179"/>
                </a:lnTo>
                <a:lnTo>
                  <a:pt x="601238" y="250568"/>
                </a:lnTo>
                <a:lnTo>
                  <a:pt x="599981" y="256505"/>
                </a:lnTo>
                <a:lnTo>
                  <a:pt x="603301" y="262463"/>
                </a:lnTo>
                <a:lnTo>
                  <a:pt x="650744" y="296916"/>
                </a:lnTo>
                <a:lnTo>
                  <a:pt x="666618" y="346513"/>
                </a:lnTo>
                <a:lnTo>
                  <a:pt x="659611" y="380622"/>
                </a:lnTo>
                <a:lnTo>
                  <a:pt x="640513" y="408507"/>
                </a:lnTo>
                <a:lnTo>
                  <a:pt x="612209" y="427323"/>
                </a:lnTo>
                <a:lnTo>
                  <a:pt x="577584" y="434227"/>
                </a:lnTo>
                <a:lnTo>
                  <a:pt x="645920" y="434227"/>
                </a:lnTo>
                <a:lnTo>
                  <a:pt x="658277" y="426013"/>
                </a:lnTo>
                <a:lnTo>
                  <a:pt x="682764" y="390256"/>
                </a:lnTo>
                <a:lnTo>
                  <a:pt x="691748" y="346513"/>
                </a:lnTo>
                <a:lnTo>
                  <a:pt x="687182" y="315346"/>
                </a:lnTo>
                <a:lnTo>
                  <a:pt x="674233" y="287075"/>
                </a:lnTo>
                <a:lnTo>
                  <a:pt x="654023" y="263303"/>
                </a:lnTo>
                <a:lnTo>
                  <a:pt x="627677" y="245636"/>
                </a:lnTo>
                <a:lnTo>
                  <a:pt x="628813" y="237423"/>
                </a:lnTo>
                <a:lnTo>
                  <a:pt x="629628" y="229163"/>
                </a:lnTo>
                <a:lnTo>
                  <a:pt x="630120" y="220875"/>
                </a:lnTo>
                <a:lnTo>
                  <a:pt x="630284" y="212579"/>
                </a:lnTo>
                <a:lnTo>
                  <a:pt x="624574" y="163898"/>
                </a:lnTo>
                <a:lnTo>
                  <a:pt x="608316" y="119177"/>
                </a:lnTo>
                <a:lnTo>
                  <a:pt x="582814" y="79703"/>
                </a:lnTo>
                <a:lnTo>
                  <a:pt x="549376" y="46762"/>
                </a:lnTo>
                <a:lnTo>
                  <a:pt x="514305" y="24774"/>
                </a:lnTo>
                <a:close/>
              </a:path>
              <a:path w="692150" h="459104">
                <a:moveTo>
                  <a:pt x="235542" y="148519"/>
                </a:moveTo>
                <a:lnTo>
                  <a:pt x="180497" y="148519"/>
                </a:lnTo>
                <a:lnTo>
                  <a:pt x="190334" y="148994"/>
                </a:lnTo>
                <a:lnTo>
                  <a:pt x="200003" y="150414"/>
                </a:lnTo>
                <a:lnTo>
                  <a:pt x="209473" y="152768"/>
                </a:lnTo>
                <a:lnTo>
                  <a:pt x="218715" y="156047"/>
                </a:lnTo>
                <a:lnTo>
                  <a:pt x="221888" y="157345"/>
                </a:lnTo>
                <a:lnTo>
                  <a:pt x="225459" y="157304"/>
                </a:lnTo>
                <a:lnTo>
                  <a:pt x="231762" y="154592"/>
                </a:lnTo>
                <a:lnTo>
                  <a:pt x="234212" y="152016"/>
                </a:lnTo>
                <a:lnTo>
                  <a:pt x="235385" y="148822"/>
                </a:lnTo>
                <a:lnTo>
                  <a:pt x="235542" y="148519"/>
                </a:lnTo>
                <a:close/>
              </a:path>
              <a:path w="692150" h="459104">
                <a:moveTo>
                  <a:pt x="414500" y="0"/>
                </a:moveTo>
                <a:lnTo>
                  <a:pt x="364000" y="5958"/>
                </a:lnTo>
                <a:lnTo>
                  <a:pt x="317196" y="23033"/>
                </a:lnTo>
                <a:lnTo>
                  <a:pt x="275824" y="50022"/>
                </a:lnTo>
                <a:lnTo>
                  <a:pt x="241622" y="85721"/>
                </a:lnTo>
                <a:lnTo>
                  <a:pt x="216328" y="128928"/>
                </a:lnTo>
                <a:lnTo>
                  <a:pt x="245676" y="128928"/>
                </a:lnTo>
                <a:lnTo>
                  <a:pt x="256795" y="107430"/>
                </a:lnTo>
                <a:lnTo>
                  <a:pt x="287179" y="73104"/>
                </a:lnTo>
                <a:lnTo>
                  <a:pt x="324769" y="47070"/>
                </a:lnTo>
                <a:lnTo>
                  <a:pt x="367799" y="30552"/>
                </a:lnTo>
                <a:lnTo>
                  <a:pt x="414500" y="24774"/>
                </a:lnTo>
                <a:lnTo>
                  <a:pt x="514305" y="24774"/>
                </a:lnTo>
                <a:lnTo>
                  <a:pt x="509307" y="21640"/>
                </a:lnTo>
                <a:lnTo>
                  <a:pt x="463913" y="5624"/>
                </a:lnTo>
                <a:lnTo>
                  <a:pt x="414500" y="0"/>
                </a:lnTo>
                <a:close/>
              </a:path>
            </a:pathLst>
          </a:custGeom>
          <a:solidFill>
            <a:srgbClr val="2D2D2D"/>
          </a:solidFill>
        </p:spPr>
        <p:txBody>
          <a:bodyPr wrap="square" lIns="0" tIns="0" rIns="0" bIns="0" rtlCol="0"/>
          <a:lstStyle/>
          <a:p>
            <a:endParaRPr/>
          </a:p>
        </p:txBody>
      </p:sp>
      <p:sp>
        <p:nvSpPr>
          <p:cNvPr id="20" name="object 20"/>
          <p:cNvSpPr/>
          <p:nvPr/>
        </p:nvSpPr>
        <p:spPr>
          <a:xfrm>
            <a:off x="9511244" y="5512517"/>
            <a:ext cx="505459" cy="311785"/>
          </a:xfrm>
          <a:custGeom>
            <a:avLst/>
            <a:gdLst/>
            <a:ahLst/>
            <a:cxnLst/>
            <a:rect l="l" t="t" r="r" b="b"/>
            <a:pathLst>
              <a:path w="505459" h="311785">
                <a:moveTo>
                  <a:pt x="463326" y="0"/>
                </a:moveTo>
                <a:lnTo>
                  <a:pt x="42051" y="0"/>
                </a:lnTo>
                <a:lnTo>
                  <a:pt x="25700" y="3307"/>
                </a:lnTo>
                <a:lnTo>
                  <a:pt x="12332" y="12322"/>
                </a:lnTo>
                <a:lnTo>
                  <a:pt x="3310" y="25687"/>
                </a:lnTo>
                <a:lnTo>
                  <a:pt x="0" y="42040"/>
                </a:lnTo>
                <a:lnTo>
                  <a:pt x="0" y="269468"/>
                </a:lnTo>
                <a:lnTo>
                  <a:pt x="3310" y="285812"/>
                </a:lnTo>
                <a:lnTo>
                  <a:pt x="12332" y="299178"/>
                </a:lnTo>
                <a:lnTo>
                  <a:pt x="25700" y="308198"/>
                </a:lnTo>
                <a:lnTo>
                  <a:pt x="42051" y="311508"/>
                </a:lnTo>
                <a:lnTo>
                  <a:pt x="463326" y="311508"/>
                </a:lnTo>
                <a:lnTo>
                  <a:pt x="479679" y="308198"/>
                </a:lnTo>
                <a:lnTo>
                  <a:pt x="493043" y="299178"/>
                </a:lnTo>
                <a:lnTo>
                  <a:pt x="498908" y="290483"/>
                </a:lnTo>
                <a:lnTo>
                  <a:pt x="42051" y="290483"/>
                </a:lnTo>
                <a:lnTo>
                  <a:pt x="33875" y="288828"/>
                </a:lnTo>
                <a:lnTo>
                  <a:pt x="27191" y="284318"/>
                </a:lnTo>
                <a:lnTo>
                  <a:pt x="22680" y="277637"/>
                </a:lnTo>
                <a:lnTo>
                  <a:pt x="21025" y="269468"/>
                </a:lnTo>
                <a:lnTo>
                  <a:pt x="21025" y="42040"/>
                </a:lnTo>
                <a:lnTo>
                  <a:pt x="22680" y="33860"/>
                </a:lnTo>
                <a:lnTo>
                  <a:pt x="27191" y="27177"/>
                </a:lnTo>
                <a:lnTo>
                  <a:pt x="33875" y="22668"/>
                </a:lnTo>
                <a:lnTo>
                  <a:pt x="42051" y="21015"/>
                </a:lnTo>
                <a:lnTo>
                  <a:pt x="498907" y="21015"/>
                </a:lnTo>
                <a:lnTo>
                  <a:pt x="493043" y="12322"/>
                </a:lnTo>
                <a:lnTo>
                  <a:pt x="479679" y="3307"/>
                </a:lnTo>
                <a:lnTo>
                  <a:pt x="463326" y="0"/>
                </a:lnTo>
                <a:close/>
              </a:path>
              <a:path w="505459" h="311785">
                <a:moveTo>
                  <a:pt x="498907" y="21015"/>
                </a:moveTo>
                <a:lnTo>
                  <a:pt x="463326" y="21015"/>
                </a:lnTo>
                <a:lnTo>
                  <a:pt x="471505" y="22668"/>
                </a:lnTo>
                <a:lnTo>
                  <a:pt x="478189" y="27177"/>
                </a:lnTo>
                <a:lnTo>
                  <a:pt x="482697" y="33860"/>
                </a:lnTo>
                <a:lnTo>
                  <a:pt x="484351" y="42040"/>
                </a:lnTo>
                <a:lnTo>
                  <a:pt x="484351" y="269468"/>
                </a:lnTo>
                <a:lnTo>
                  <a:pt x="482697" y="277637"/>
                </a:lnTo>
                <a:lnTo>
                  <a:pt x="478189" y="284318"/>
                </a:lnTo>
                <a:lnTo>
                  <a:pt x="471505" y="288828"/>
                </a:lnTo>
                <a:lnTo>
                  <a:pt x="463326" y="290483"/>
                </a:lnTo>
                <a:lnTo>
                  <a:pt x="498908" y="290483"/>
                </a:lnTo>
                <a:lnTo>
                  <a:pt x="502059" y="285812"/>
                </a:lnTo>
                <a:lnTo>
                  <a:pt x="505366" y="269468"/>
                </a:lnTo>
                <a:lnTo>
                  <a:pt x="505366" y="42040"/>
                </a:lnTo>
                <a:lnTo>
                  <a:pt x="502059" y="25687"/>
                </a:lnTo>
                <a:lnTo>
                  <a:pt x="498907" y="21015"/>
                </a:lnTo>
                <a:close/>
              </a:path>
            </a:pathLst>
          </a:custGeom>
          <a:solidFill>
            <a:srgbClr val="2D2D2D"/>
          </a:solidFill>
        </p:spPr>
        <p:txBody>
          <a:bodyPr wrap="square" lIns="0" tIns="0" rIns="0" bIns="0" rtlCol="0"/>
          <a:lstStyle/>
          <a:p>
            <a:endParaRPr/>
          </a:p>
        </p:txBody>
      </p:sp>
      <p:sp>
        <p:nvSpPr>
          <p:cNvPr id="21" name="object 21"/>
          <p:cNvSpPr/>
          <p:nvPr/>
        </p:nvSpPr>
        <p:spPr>
          <a:xfrm>
            <a:off x="9447335" y="5452388"/>
            <a:ext cx="633730" cy="443865"/>
          </a:xfrm>
          <a:custGeom>
            <a:avLst/>
            <a:gdLst/>
            <a:ahLst/>
            <a:cxnLst/>
            <a:rect l="l" t="t" r="r" b="b"/>
            <a:pathLst>
              <a:path w="633729" h="443864">
                <a:moveTo>
                  <a:pt x="476802" y="431746"/>
                </a:moveTo>
                <a:lnTo>
                  <a:pt x="166152" y="431746"/>
                </a:lnTo>
                <a:lnTo>
                  <a:pt x="193732" y="442991"/>
                </a:lnTo>
                <a:lnTo>
                  <a:pt x="195083" y="443253"/>
                </a:lnTo>
                <a:lnTo>
                  <a:pt x="447892" y="443253"/>
                </a:lnTo>
                <a:lnTo>
                  <a:pt x="449232" y="442991"/>
                </a:lnTo>
                <a:lnTo>
                  <a:pt x="476802" y="431746"/>
                </a:lnTo>
                <a:close/>
              </a:path>
              <a:path w="633729" h="443864">
                <a:moveTo>
                  <a:pt x="589804" y="0"/>
                </a:moveTo>
                <a:lnTo>
                  <a:pt x="43391" y="0"/>
                </a:lnTo>
                <a:lnTo>
                  <a:pt x="26517" y="3415"/>
                </a:lnTo>
                <a:lnTo>
                  <a:pt x="12723" y="12723"/>
                </a:lnTo>
                <a:lnTo>
                  <a:pt x="3415" y="26517"/>
                </a:lnTo>
                <a:lnTo>
                  <a:pt x="0" y="43391"/>
                </a:lnTo>
                <a:lnTo>
                  <a:pt x="0" y="388375"/>
                </a:lnTo>
                <a:lnTo>
                  <a:pt x="3415" y="405241"/>
                </a:lnTo>
                <a:lnTo>
                  <a:pt x="12723" y="419029"/>
                </a:lnTo>
                <a:lnTo>
                  <a:pt x="26517" y="428332"/>
                </a:lnTo>
                <a:lnTo>
                  <a:pt x="43391" y="431746"/>
                </a:lnTo>
                <a:lnTo>
                  <a:pt x="589804" y="431746"/>
                </a:lnTo>
                <a:lnTo>
                  <a:pt x="606676" y="428332"/>
                </a:lnTo>
                <a:lnTo>
                  <a:pt x="615724" y="422227"/>
                </a:lnTo>
                <a:lnTo>
                  <a:pt x="198496" y="422227"/>
                </a:lnTo>
                <a:lnTo>
                  <a:pt x="170916" y="410992"/>
                </a:lnTo>
                <a:lnTo>
                  <a:pt x="169565" y="410730"/>
                </a:lnTo>
                <a:lnTo>
                  <a:pt x="43391" y="410730"/>
                </a:lnTo>
                <a:lnTo>
                  <a:pt x="34697" y="408971"/>
                </a:lnTo>
                <a:lnTo>
                  <a:pt x="27586" y="404174"/>
                </a:lnTo>
                <a:lnTo>
                  <a:pt x="22787" y="397067"/>
                </a:lnTo>
                <a:lnTo>
                  <a:pt x="21025" y="388375"/>
                </a:lnTo>
                <a:lnTo>
                  <a:pt x="21025" y="43391"/>
                </a:lnTo>
                <a:lnTo>
                  <a:pt x="22787" y="34688"/>
                </a:lnTo>
                <a:lnTo>
                  <a:pt x="27586" y="27579"/>
                </a:lnTo>
                <a:lnTo>
                  <a:pt x="34697" y="22784"/>
                </a:lnTo>
                <a:lnTo>
                  <a:pt x="43391" y="21025"/>
                </a:lnTo>
                <a:lnTo>
                  <a:pt x="626066" y="21025"/>
                </a:lnTo>
                <a:lnTo>
                  <a:pt x="620466" y="12723"/>
                </a:lnTo>
                <a:lnTo>
                  <a:pt x="606676" y="3415"/>
                </a:lnTo>
                <a:lnTo>
                  <a:pt x="589804" y="0"/>
                </a:lnTo>
                <a:close/>
              </a:path>
              <a:path w="633729" h="443864">
                <a:moveTo>
                  <a:pt x="626066" y="21025"/>
                </a:moveTo>
                <a:lnTo>
                  <a:pt x="589804" y="21025"/>
                </a:lnTo>
                <a:lnTo>
                  <a:pt x="598502" y="22784"/>
                </a:lnTo>
                <a:lnTo>
                  <a:pt x="605612" y="27579"/>
                </a:lnTo>
                <a:lnTo>
                  <a:pt x="610409" y="34688"/>
                </a:lnTo>
                <a:lnTo>
                  <a:pt x="612169" y="43391"/>
                </a:lnTo>
                <a:lnTo>
                  <a:pt x="612169" y="388375"/>
                </a:lnTo>
                <a:lnTo>
                  <a:pt x="610409" y="397067"/>
                </a:lnTo>
                <a:lnTo>
                  <a:pt x="605612" y="404174"/>
                </a:lnTo>
                <a:lnTo>
                  <a:pt x="598502" y="408971"/>
                </a:lnTo>
                <a:lnTo>
                  <a:pt x="589804" y="410730"/>
                </a:lnTo>
                <a:lnTo>
                  <a:pt x="473388" y="410730"/>
                </a:lnTo>
                <a:lnTo>
                  <a:pt x="472037" y="410992"/>
                </a:lnTo>
                <a:lnTo>
                  <a:pt x="444468" y="422227"/>
                </a:lnTo>
                <a:lnTo>
                  <a:pt x="615724" y="422227"/>
                </a:lnTo>
                <a:lnTo>
                  <a:pt x="620466" y="419029"/>
                </a:lnTo>
                <a:lnTo>
                  <a:pt x="629771" y="405241"/>
                </a:lnTo>
                <a:lnTo>
                  <a:pt x="633184" y="388375"/>
                </a:lnTo>
                <a:lnTo>
                  <a:pt x="633184" y="43391"/>
                </a:lnTo>
                <a:lnTo>
                  <a:pt x="629771" y="26517"/>
                </a:lnTo>
                <a:lnTo>
                  <a:pt x="626066" y="21025"/>
                </a:lnTo>
                <a:close/>
              </a:path>
            </a:pathLst>
          </a:custGeom>
          <a:solidFill>
            <a:srgbClr val="2D2D2D"/>
          </a:solidFill>
        </p:spPr>
        <p:txBody>
          <a:bodyPr wrap="square" lIns="0" tIns="0" rIns="0" bIns="0" rtlCol="0"/>
          <a:lstStyle/>
          <a:p>
            <a:endParaRPr/>
          </a:p>
        </p:txBody>
      </p:sp>
      <p:sp>
        <p:nvSpPr>
          <p:cNvPr id="22" name="object 22"/>
          <p:cNvSpPr/>
          <p:nvPr/>
        </p:nvSpPr>
        <p:spPr>
          <a:xfrm>
            <a:off x="9403292" y="5863472"/>
            <a:ext cx="735965" cy="95885"/>
          </a:xfrm>
          <a:custGeom>
            <a:avLst/>
            <a:gdLst/>
            <a:ahLst/>
            <a:cxnLst/>
            <a:rect l="l" t="t" r="r" b="b"/>
            <a:pathLst>
              <a:path w="735965" h="95885">
                <a:moveTo>
                  <a:pt x="218527" y="0"/>
                </a:moveTo>
                <a:lnTo>
                  <a:pt x="7696" y="0"/>
                </a:lnTo>
                <a:lnTo>
                  <a:pt x="4565" y="1570"/>
                </a:lnTo>
                <a:lnTo>
                  <a:pt x="596" y="6910"/>
                </a:lnTo>
                <a:lnTo>
                  <a:pt x="0" y="10366"/>
                </a:lnTo>
                <a:lnTo>
                  <a:pt x="24700" y="92269"/>
                </a:lnTo>
                <a:lnTo>
                  <a:pt x="28784" y="95305"/>
                </a:lnTo>
                <a:lnTo>
                  <a:pt x="706669" y="95305"/>
                </a:lnTo>
                <a:lnTo>
                  <a:pt x="710774" y="92269"/>
                </a:lnTo>
                <a:lnTo>
                  <a:pt x="716199" y="74280"/>
                </a:lnTo>
                <a:lnTo>
                  <a:pt x="41234" y="74280"/>
                </a:lnTo>
                <a:lnTo>
                  <a:pt x="25172" y="21025"/>
                </a:lnTo>
                <a:lnTo>
                  <a:pt x="218527" y="21025"/>
                </a:lnTo>
                <a:lnTo>
                  <a:pt x="223228" y="16313"/>
                </a:lnTo>
                <a:lnTo>
                  <a:pt x="223228" y="4701"/>
                </a:lnTo>
                <a:lnTo>
                  <a:pt x="218527" y="0"/>
                </a:lnTo>
                <a:close/>
              </a:path>
              <a:path w="735965" h="95885">
                <a:moveTo>
                  <a:pt x="727778" y="0"/>
                </a:moveTo>
                <a:lnTo>
                  <a:pt x="512507" y="0"/>
                </a:lnTo>
                <a:lnTo>
                  <a:pt x="507806" y="4701"/>
                </a:lnTo>
                <a:lnTo>
                  <a:pt x="507806" y="16313"/>
                </a:lnTo>
                <a:lnTo>
                  <a:pt x="512507" y="21025"/>
                </a:lnTo>
                <a:lnTo>
                  <a:pt x="710292" y="21025"/>
                </a:lnTo>
                <a:lnTo>
                  <a:pt x="694240" y="74280"/>
                </a:lnTo>
                <a:lnTo>
                  <a:pt x="716199" y="74280"/>
                </a:lnTo>
                <a:lnTo>
                  <a:pt x="735474" y="10366"/>
                </a:lnTo>
                <a:lnTo>
                  <a:pt x="734867" y="6910"/>
                </a:lnTo>
                <a:lnTo>
                  <a:pt x="730899" y="1570"/>
                </a:lnTo>
                <a:lnTo>
                  <a:pt x="727778" y="0"/>
                </a:lnTo>
                <a:close/>
              </a:path>
            </a:pathLst>
          </a:custGeom>
          <a:solidFill>
            <a:srgbClr val="2D2D2D"/>
          </a:solidFill>
        </p:spPr>
        <p:txBody>
          <a:bodyPr wrap="square" lIns="0" tIns="0" rIns="0" bIns="0" rtlCol="0"/>
          <a:lstStyle/>
          <a:p>
            <a:endParaRPr/>
          </a:p>
        </p:txBody>
      </p:sp>
      <p:sp>
        <p:nvSpPr>
          <p:cNvPr id="23" name="object 23"/>
          <p:cNvSpPr/>
          <p:nvPr/>
        </p:nvSpPr>
        <p:spPr>
          <a:xfrm>
            <a:off x="3808081" y="8182830"/>
            <a:ext cx="505459" cy="311785"/>
          </a:xfrm>
          <a:custGeom>
            <a:avLst/>
            <a:gdLst/>
            <a:ahLst/>
            <a:cxnLst/>
            <a:rect l="l" t="t" r="r" b="b"/>
            <a:pathLst>
              <a:path w="505460" h="311784">
                <a:moveTo>
                  <a:pt x="463326" y="0"/>
                </a:moveTo>
                <a:lnTo>
                  <a:pt x="42051" y="0"/>
                </a:lnTo>
                <a:lnTo>
                  <a:pt x="25700" y="3307"/>
                </a:lnTo>
                <a:lnTo>
                  <a:pt x="12332" y="12322"/>
                </a:lnTo>
                <a:lnTo>
                  <a:pt x="3310" y="25687"/>
                </a:lnTo>
                <a:lnTo>
                  <a:pt x="0" y="42040"/>
                </a:lnTo>
                <a:lnTo>
                  <a:pt x="0" y="269468"/>
                </a:lnTo>
                <a:lnTo>
                  <a:pt x="3310" y="285812"/>
                </a:lnTo>
                <a:lnTo>
                  <a:pt x="12332" y="299178"/>
                </a:lnTo>
                <a:lnTo>
                  <a:pt x="25700" y="308198"/>
                </a:lnTo>
                <a:lnTo>
                  <a:pt x="42051" y="311508"/>
                </a:lnTo>
                <a:lnTo>
                  <a:pt x="463326" y="311508"/>
                </a:lnTo>
                <a:lnTo>
                  <a:pt x="479679" y="308198"/>
                </a:lnTo>
                <a:lnTo>
                  <a:pt x="493043" y="299178"/>
                </a:lnTo>
                <a:lnTo>
                  <a:pt x="498908" y="290483"/>
                </a:lnTo>
                <a:lnTo>
                  <a:pt x="42051" y="290483"/>
                </a:lnTo>
                <a:lnTo>
                  <a:pt x="33875" y="288828"/>
                </a:lnTo>
                <a:lnTo>
                  <a:pt x="27191" y="284318"/>
                </a:lnTo>
                <a:lnTo>
                  <a:pt x="22680" y="277637"/>
                </a:lnTo>
                <a:lnTo>
                  <a:pt x="21025" y="269468"/>
                </a:lnTo>
                <a:lnTo>
                  <a:pt x="21025" y="42040"/>
                </a:lnTo>
                <a:lnTo>
                  <a:pt x="22680" y="33860"/>
                </a:lnTo>
                <a:lnTo>
                  <a:pt x="27191" y="27177"/>
                </a:lnTo>
                <a:lnTo>
                  <a:pt x="33875" y="22668"/>
                </a:lnTo>
                <a:lnTo>
                  <a:pt x="42051" y="21015"/>
                </a:lnTo>
                <a:lnTo>
                  <a:pt x="498907" y="21015"/>
                </a:lnTo>
                <a:lnTo>
                  <a:pt x="493043" y="12322"/>
                </a:lnTo>
                <a:lnTo>
                  <a:pt x="479679" y="3307"/>
                </a:lnTo>
                <a:lnTo>
                  <a:pt x="463326" y="0"/>
                </a:lnTo>
                <a:close/>
              </a:path>
              <a:path w="505460" h="311784">
                <a:moveTo>
                  <a:pt x="498907" y="21015"/>
                </a:moveTo>
                <a:lnTo>
                  <a:pt x="463326" y="21015"/>
                </a:lnTo>
                <a:lnTo>
                  <a:pt x="471505" y="22668"/>
                </a:lnTo>
                <a:lnTo>
                  <a:pt x="478189" y="27177"/>
                </a:lnTo>
                <a:lnTo>
                  <a:pt x="482697" y="33860"/>
                </a:lnTo>
                <a:lnTo>
                  <a:pt x="484351" y="42040"/>
                </a:lnTo>
                <a:lnTo>
                  <a:pt x="484351" y="269468"/>
                </a:lnTo>
                <a:lnTo>
                  <a:pt x="482697" y="277637"/>
                </a:lnTo>
                <a:lnTo>
                  <a:pt x="478189" y="284318"/>
                </a:lnTo>
                <a:lnTo>
                  <a:pt x="471505" y="288828"/>
                </a:lnTo>
                <a:lnTo>
                  <a:pt x="463326" y="290483"/>
                </a:lnTo>
                <a:lnTo>
                  <a:pt x="498908" y="290483"/>
                </a:lnTo>
                <a:lnTo>
                  <a:pt x="502059" y="285812"/>
                </a:lnTo>
                <a:lnTo>
                  <a:pt x="505366" y="269468"/>
                </a:lnTo>
                <a:lnTo>
                  <a:pt x="505366" y="42040"/>
                </a:lnTo>
                <a:lnTo>
                  <a:pt x="502059" y="25687"/>
                </a:lnTo>
                <a:lnTo>
                  <a:pt x="498907" y="21015"/>
                </a:lnTo>
                <a:close/>
              </a:path>
            </a:pathLst>
          </a:custGeom>
          <a:solidFill>
            <a:srgbClr val="2D2D2D"/>
          </a:solidFill>
        </p:spPr>
        <p:txBody>
          <a:bodyPr wrap="square" lIns="0" tIns="0" rIns="0" bIns="0" rtlCol="0"/>
          <a:lstStyle/>
          <a:p>
            <a:endParaRPr/>
          </a:p>
        </p:txBody>
      </p:sp>
      <p:sp>
        <p:nvSpPr>
          <p:cNvPr id="24" name="object 24"/>
          <p:cNvSpPr/>
          <p:nvPr/>
        </p:nvSpPr>
        <p:spPr>
          <a:xfrm>
            <a:off x="3744173" y="8122701"/>
            <a:ext cx="633730" cy="443865"/>
          </a:xfrm>
          <a:custGeom>
            <a:avLst/>
            <a:gdLst/>
            <a:ahLst/>
            <a:cxnLst/>
            <a:rect l="l" t="t" r="r" b="b"/>
            <a:pathLst>
              <a:path w="633729" h="443865">
                <a:moveTo>
                  <a:pt x="476802" y="431746"/>
                </a:moveTo>
                <a:lnTo>
                  <a:pt x="166152" y="431746"/>
                </a:lnTo>
                <a:lnTo>
                  <a:pt x="193732" y="442991"/>
                </a:lnTo>
                <a:lnTo>
                  <a:pt x="195083" y="443253"/>
                </a:lnTo>
                <a:lnTo>
                  <a:pt x="447892" y="443253"/>
                </a:lnTo>
                <a:lnTo>
                  <a:pt x="449232" y="442991"/>
                </a:lnTo>
                <a:lnTo>
                  <a:pt x="476802" y="431746"/>
                </a:lnTo>
                <a:close/>
              </a:path>
              <a:path w="633729" h="443865">
                <a:moveTo>
                  <a:pt x="589804" y="0"/>
                </a:moveTo>
                <a:lnTo>
                  <a:pt x="43391" y="0"/>
                </a:lnTo>
                <a:lnTo>
                  <a:pt x="26517" y="3415"/>
                </a:lnTo>
                <a:lnTo>
                  <a:pt x="12723" y="12723"/>
                </a:lnTo>
                <a:lnTo>
                  <a:pt x="3415" y="26517"/>
                </a:lnTo>
                <a:lnTo>
                  <a:pt x="0" y="43391"/>
                </a:lnTo>
                <a:lnTo>
                  <a:pt x="0" y="388375"/>
                </a:lnTo>
                <a:lnTo>
                  <a:pt x="3415" y="405241"/>
                </a:lnTo>
                <a:lnTo>
                  <a:pt x="12723" y="419029"/>
                </a:lnTo>
                <a:lnTo>
                  <a:pt x="26517" y="428332"/>
                </a:lnTo>
                <a:lnTo>
                  <a:pt x="43391" y="431746"/>
                </a:lnTo>
                <a:lnTo>
                  <a:pt x="589804" y="431746"/>
                </a:lnTo>
                <a:lnTo>
                  <a:pt x="606676" y="428332"/>
                </a:lnTo>
                <a:lnTo>
                  <a:pt x="615724" y="422227"/>
                </a:lnTo>
                <a:lnTo>
                  <a:pt x="198496" y="422227"/>
                </a:lnTo>
                <a:lnTo>
                  <a:pt x="170916" y="410992"/>
                </a:lnTo>
                <a:lnTo>
                  <a:pt x="169565" y="410730"/>
                </a:lnTo>
                <a:lnTo>
                  <a:pt x="43391" y="410730"/>
                </a:lnTo>
                <a:lnTo>
                  <a:pt x="34697" y="408971"/>
                </a:lnTo>
                <a:lnTo>
                  <a:pt x="27586" y="404174"/>
                </a:lnTo>
                <a:lnTo>
                  <a:pt x="22787" y="397067"/>
                </a:lnTo>
                <a:lnTo>
                  <a:pt x="21025" y="388375"/>
                </a:lnTo>
                <a:lnTo>
                  <a:pt x="21025" y="43391"/>
                </a:lnTo>
                <a:lnTo>
                  <a:pt x="22787" y="34688"/>
                </a:lnTo>
                <a:lnTo>
                  <a:pt x="27586" y="27579"/>
                </a:lnTo>
                <a:lnTo>
                  <a:pt x="34697" y="22784"/>
                </a:lnTo>
                <a:lnTo>
                  <a:pt x="43391" y="21025"/>
                </a:lnTo>
                <a:lnTo>
                  <a:pt x="626066" y="21025"/>
                </a:lnTo>
                <a:lnTo>
                  <a:pt x="620466" y="12723"/>
                </a:lnTo>
                <a:lnTo>
                  <a:pt x="606676" y="3415"/>
                </a:lnTo>
                <a:lnTo>
                  <a:pt x="589804" y="0"/>
                </a:lnTo>
                <a:close/>
              </a:path>
              <a:path w="633729" h="443865">
                <a:moveTo>
                  <a:pt x="626066" y="21025"/>
                </a:moveTo>
                <a:lnTo>
                  <a:pt x="589804" y="21025"/>
                </a:lnTo>
                <a:lnTo>
                  <a:pt x="598502" y="22784"/>
                </a:lnTo>
                <a:lnTo>
                  <a:pt x="605612" y="27579"/>
                </a:lnTo>
                <a:lnTo>
                  <a:pt x="610409" y="34688"/>
                </a:lnTo>
                <a:lnTo>
                  <a:pt x="612169" y="43391"/>
                </a:lnTo>
                <a:lnTo>
                  <a:pt x="612169" y="388375"/>
                </a:lnTo>
                <a:lnTo>
                  <a:pt x="610409" y="397067"/>
                </a:lnTo>
                <a:lnTo>
                  <a:pt x="605612" y="404174"/>
                </a:lnTo>
                <a:lnTo>
                  <a:pt x="598502" y="408971"/>
                </a:lnTo>
                <a:lnTo>
                  <a:pt x="589804" y="410730"/>
                </a:lnTo>
                <a:lnTo>
                  <a:pt x="473388" y="410730"/>
                </a:lnTo>
                <a:lnTo>
                  <a:pt x="472037" y="410992"/>
                </a:lnTo>
                <a:lnTo>
                  <a:pt x="444468" y="422227"/>
                </a:lnTo>
                <a:lnTo>
                  <a:pt x="615724" y="422227"/>
                </a:lnTo>
                <a:lnTo>
                  <a:pt x="620466" y="419029"/>
                </a:lnTo>
                <a:lnTo>
                  <a:pt x="629771" y="405241"/>
                </a:lnTo>
                <a:lnTo>
                  <a:pt x="633184" y="388375"/>
                </a:lnTo>
                <a:lnTo>
                  <a:pt x="633184" y="43391"/>
                </a:lnTo>
                <a:lnTo>
                  <a:pt x="629771" y="26517"/>
                </a:lnTo>
                <a:lnTo>
                  <a:pt x="626066" y="21025"/>
                </a:lnTo>
                <a:close/>
              </a:path>
            </a:pathLst>
          </a:custGeom>
          <a:solidFill>
            <a:srgbClr val="2D2D2D"/>
          </a:solidFill>
        </p:spPr>
        <p:txBody>
          <a:bodyPr wrap="square" lIns="0" tIns="0" rIns="0" bIns="0" rtlCol="0"/>
          <a:lstStyle/>
          <a:p>
            <a:endParaRPr/>
          </a:p>
        </p:txBody>
      </p:sp>
      <p:sp>
        <p:nvSpPr>
          <p:cNvPr id="25" name="object 25"/>
          <p:cNvSpPr/>
          <p:nvPr/>
        </p:nvSpPr>
        <p:spPr>
          <a:xfrm>
            <a:off x="3700130" y="8533786"/>
            <a:ext cx="735965" cy="95885"/>
          </a:xfrm>
          <a:custGeom>
            <a:avLst/>
            <a:gdLst/>
            <a:ahLst/>
            <a:cxnLst/>
            <a:rect l="l" t="t" r="r" b="b"/>
            <a:pathLst>
              <a:path w="735964" h="95884">
                <a:moveTo>
                  <a:pt x="218527" y="0"/>
                </a:moveTo>
                <a:lnTo>
                  <a:pt x="7696" y="0"/>
                </a:lnTo>
                <a:lnTo>
                  <a:pt x="4565" y="1570"/>
                </a:lnTo>
                <a:lnTo>
                  <a:pt x="596" y="6910"/>
                </a:lnTo>
                <a:lnTo>
                  <a:pt x="0" y="10366"/>
                </a:lnTo>
                <a:lnTo>
                  <a:pt x="24700" y="92269"/>
                </a:lnTo>
                <a:lnTo>
                  <a:pt x="28784" y="95305"/>
                </a:lnTo>
                <a:lnTo>
                  <a:pt x="706669" y="95305"/>
                </a:lnTo>
                <a:lnTo>
                  <a:pt x="710774" y="92269"/>
                </a:lnTo>
                <a:lnTo>
                  <a:pt x="716199" y="74280"/>
                </a:lnTo>
                <a:lnTo>
                  <a:pt x="41234" y="74280"/>
                </a:lnTo>
                <a:lnTo>
                  <a:pt x="25172" y="21025"/>
                </a:lnTo>
                <a:lnTo>
                  <a:pt x="218527" y="21025"/>
                </a:lnTo>
                <a:lnTo>
                  <a:pt x="223228" y="16313"/>
                </a:lnTo>
                <a:lnTo>
                  <a:pt x="223228" y="4701"/>
                </a:lnTo>
                <a:lnTo>
                  <a:pt x="218527" y="0"/>
                </a:lnTo>
                <a:close/>
              </a:path>
              <a:path w="735964" h="95884">
                <a:moveTo>
                  <a:pt x="727778" y="0"/>
                </a:moveTo>
                <a:lnTo>
                  <a:pt x="512507" y="0"/>
                </a:lnTo>
                <a:lnTo>
                  <a:pt x="507806" y="4701"/>
                </a:lnTo>
                <a:lnTo>
                  <a:pt x="507806" y="16313"/>
                </a:lnTo>
                <a:lnTo>
                  <a:pt x="512507" y="21025"/>
                </a:lnTo>
                <a:lnTo>
                  <a:pt x="710292" y="21025"/>
                </a:lnTo>
                <a:lnTo>
                  <a:pt x="694240" y="74280"/>
                </a:lnTo>
                <a:lnTo>
                  <a:pt x="716199" y="74280"/>
                </a:lnTo>
                <a:lnTo>
                  <a:pt x="735474" y="10366"/>
                </a:lnTo>
                <a:lnTo>
                  <a:pt x="734867" y="6910"/>
                </a:lnTo>
                <a:lnTo>
                  <a:pt x="730899" y="1570"/>
                </a:lnTo>
                <a:lnTo>
                  <a:pt x="727778" y="0"/>
                </a:lnTo>
                <a:close/>
              </a:path>
            </a:pathLst>
          </a:custGeom>
          <a:solidFill>
            <a:srgbClr val="2D2D2D"/>
          </a:solidFill>
        </p:spPr>
        <p:txBody>
          <a:bodyPr wrap="square" lIns="0" tIns="0" rIns="0" bIns="0" rtlCol="0"/>
          <a:lstStyle/>
          <a:p>
            <a:endParaRPr/>
          </a:p>
        </p:txBody>
      </p:sp>
      <p:sp>
        <p:nvSpPr>
          <p:cNvPr id="26" name="object 26"/>
          <p:cNvSpPr/>
          <p:nvPr/>
        </p:nvSpPr>
        <p:spPr>
          <a:xfrm>
            <a:off x="5676453" y="9710744"/>
            <a:ext cx="505459" cy="311785"/>
          </a:xfrm>
          <a:custGeom>
            <a:avLst/>
            <a:gdLst/>
            <a:ahLst/>
            <a:cxnLst/>
            <a:rect l="l" t="t" r="r" b="b"/>
            <a:pathLst>
              <a:path w="505460" h="311784">
                <a:moveTo>
                  <a:pt x="463326" y="0"/>
                </a:moveTo>
                <a:lnTo>
                  <a:pt x="42051" y="0"/>
                </a:lnTo>
                <a:lnTo>
                  <a:pt x="25700" y="3307"/>
                </a:lnTo>
                <a:lnTo>
                  <a:pt x="12332" y="12322"/>
                </a:lnTo>
                <a:lnTo>
                  <a:pt x="3310" y="25687"/>
                </a:lnTo>
                <a:lnTo>
                  <a:pt x="0" y="42040"/>
                </a:lnTo>
                <a:lnTo>
                  <a:pt x="0" y="269468"/>
                </a:lnTo>
                <a:lnTo>
                  <a:pt x="3310" y="285812"/>
                </a:lnTo>
                <a:lnTo>
                  <a:pt x="12332" y="299178"/>
                </a:lnTo>
                <a:lnTo>
                  <a:pt x="25700" y="308198"/>
                </a:lnTo>
                <a:lnTo>
                  <a:pt x="42051" y="311508"/>
                </a:lnTo>
                <a:lnTo>
                  <a:pt x="463326" y="311508"/>
                </a:lnTo>
                <a:lnTo>
                  <a:pt x="479679" y="308198"/>
                </a:lnTo>
                <a:lnTo>
                  <a:pt x="493043" y="299178"/>
                </a:lnTo>
                <a:lnTo>
                  <a:pt x="498908" y="290483"/>
                </a:lnTo>
                <a:lnTo>
                  <a:pt x="42051" y="290483"/>
                </a:lnTo>
                <a:lnTo>
                  <a:pt x="33875" y="288828"/>
                </a:lnTo>
                <a:lnTo>
                  <a:pt x="27191" y="284318"/>
                </a:lnTo>
                <a:lnTo>
                  <a:pt x="22680" y="277637"/>
                </a:lnTo>
                <a:lnTo>
                  <a:pt x="21025" y="269468"/>
                </a:lnTo>
                <a:lnTo>
                  <a:pt x="21025" y="42040"/>
                </a:lnTo>
                <a:lnTo>
                  <a:pt x="22680" y="33860"/>
                </a:lnTo>
                <a:lnTo>
                  <a:pt x="27191" y="27177"/>
                </a:lnTo>
                <a:lnTo>
                  <a:pt x="33875" y="22668"/>
                </a:lnTo>
                <a:lnTo>
                  <a:pt x="42051" y="21015"/>
                </a:lnTo>
                <a:lnTo>
                  <a:pt x="498907" y="21015"/>
                </a:lnTo>
                <a:lnTo>
                  <a:pt x="493043" y="12322"/>
                </a:lnTo>
                <a:lnTo>
                  <a:pt x="479679" y="3307"/>
                </a:lnTo>
                <a:lnTo>
                  <a:pt x="463326" y="0"/>
                </a:lnTo>
                <a:close/>
              </a:path>
              <a:path w="505460" h="311784">
                <a:moveTo>
                  <a:pt x="498907" y="21015"/>
                </a:moveTo>
                <a:lnTo>
                  <a:pt x="463326" y="21015"/>
                </a:lnTo>
                <a:lnTo>
                  <a:pt x="471505" y="22668"/>
                </a:lnTo>
                <a:lnTo>
                  <a:pt x="478189" y="27177"/>
                </a:lnTo>
                <a:lnTo>
                  <a:pt x="482697" y="33860"/>
                </a:lnTo>
                <a:lnTo>
                  <a:pt x="484351" y="42040"/>
                </a:lnTo>
                <a:lnTo>
                  <a:pt x="484351" y="269468"/>
                </a:lnTo>
                <a:lnTo>
                  <a:pt x="482697" y="277637"/>
                </a:lnTo>
                <a:lnTo>
                  <a:pt x="478189" y="284318"/>
                </a:lnTo>
                <a:lnTo>
                  <a:pt x="471505" y="288828"/>
                </a:lnTo>
                <a:lnTo>
                  <a:pt x="463326" y="290483"/>
                </a:lnTo>
                <a:lnTo>
                  <a:pt x="498908" y="290483"/>
                </a:lnTo>
                <a:lnTo>
                  <a:pt x="502059" y="285812"/>
                </a:lnTo>
                <a:lnTo>
                  <a:pt x="505366" y="269468"/>
                </a:lnTo>
                <a:lnTo>
                  <a:pt x="505366" y="42040"/>
                </a:lnTo>
                <a:lnTo>
                  <a:pt x="502059" y="25687"/>
                </a:lnTo>
                <a:lnTo>
                  <a:pt x="498907" y="21015"/>
                </a:lnTo>
                <a:close/>
              </a:path>
            </a:pathLst>
          </a:custGeom>
          <a:solidFill>
            <a:srgbClr val="2D2D2D"/>
          </a:solidFill>
        </p:spPr>
        <p:txBody>
          <a:bodyPr wrap="square" lIns="0" tIns="0" rIns="0" bIns="0" rtlCol="0"/>
          <a:lstStyle/>
          <a:p>
            <a:endParaRPr/>
          </a:p>
        </p:txBody>
      </p:sp>
      <p:sp>
        <p:nvSpPr>
          <p:cNvPr id="27" name="object 27"/>
          <p:cNvSpPr/>
          <p:nvPr/>
        </p:nvSpPr>
        <p:spPr>
          <a:xfrm>
            <a:off x="5612545" y="9650614"/>
            <a:ext cx="633730" cy="443865"/>
          </a:xfrm>
          <a:custGeom>
            <a:avLst/>
            <a:gdLst/>
            <a:ahLst/>
            <a:cxnLst/>
            <a:rect l="l" t="t" r="r" b="b"/>
            <a:pathLst>
              <a:path w="633729" h="443865">
                <a:moveTo>
                  <a:pt x="476802" y="431746"/>
                </a:moveTo>
                <a:lnTo>
                  <a:pt x="166152" y="431746"/>
                </a:lnTo>
                <a:lnTo>
                  <a:pt x="193732" y="442991"/>
                </a:lnTo>
                <a:lnTo>
                  <a:pt x="195083" y="443253"/>
                </a:lnTo>
                <a:lnTo>
                  <a:pt x="447892" y="443253"/>
                </a:lnTo>
                <a:lnTo>
                  <a:pt x="449232" y="442991"/>
                </a:lnTo>
                <a:lnTo>
                  <a:pt x="476802" y="431746"/>
                </a:lnTo>
                <a:close/>
              </a:path>
              <a:path w="633729" h="443865">
                <a:moveTo>
                  <a:pt x="589804" y="0"/>
                </a:moveTo>
                <a:lnTo>
                  <a:pt x="43391" y="0"/>
                </a:lnTo>
                <a:lnTo>
                  <a:pt x="26517" y="3415"/>
                </a:lnTo>
                <a:lnTo>
                  <a:pt x="12723" y="12723"/>
                </a:lnTo>
                <a:lnTo>
                  <a:pt x="3415" y="26517"/>
                </a:lnTo>
                <a:lnTo>
                  <a:pt x="0" y="43391"/>
                </a:lnTo>
                <a:lnTo>
                  <a:pt x="0" y="388375"/>
                </a:lnTo>
                <a:lnTo>
                  <a:pt x="3415" y="405241"/>
                </a:lnTo>
                <a:lnTo>
                  <a:pt x="12723" y="419029"/>
                </a:lnTo>
                <a:lnTo>
                  <a:pt x="26517" y="428332"/>
                </a:lnTo>
                <a:lnTo>
                  <a:pt x="43391" y="431746"/>
                </a:lnTo>
                <a:lnTo>
                  <a:pt x="589804" y="431746"/>
                </a:lnTo>
                <a:lnTo>
                  <a:pt x="606676" y="428332"/>
                </a:lnTo>
                <a:lnTo>
                  <a:pt x="615724" y="422227"/>
                </a:lnTo>
                <a:lnTo>
                  <a:pt x="198496" y="422227"/>
                </a:lnTo>
                <a:lnTo>
                  <a:pt x="170916" y="410992"/>
                </a:lnTo>
                <a:lnTo>
                  <a:pt x="169565" y="410730"/>
                </a:lnTo>
                <a:lnTo>
                  <a:pt x="43391" y="410730"/>
                </a:lnTo>
                <a:lnTo>
                  <a:pt x="34697" y="408971"/>
                </a:lnTo>
                <a:lnTo>
                  <a:pt x="27586" y="404174"/>
                </a:lnTo>
                <a:lnTo>
                  <a:pt x="22787" y="397067"/>
                </a:lnTo>
                <a:lnTo>
                  <a:pt x="21025" y="388375"/>
                </a:lnTo>
                <a:lnTo>
                  <a:pt x="21025" y="43391"/>
                </a:lnTo>
                <a:lnTo>
                  <a:pt x="22787" y="34688"/>
                </a:lnTo>
                <a:lnTo>
                  <a:pt x="27586" y="27579"/>
                </a:lnTo>
                <a:lnTo>
                  <a:pt x="34697" y="22784"/>
                </a:lnTo>
                <a:lnTo>
                  <a:pt x="43391" y="21025"/>
                </a:lnTo>
                <a:lnTo>
                  <a:pt x="626066" y="21025"/>
                </a:lnTo>
                <a:lnTo>
                  <a:pt x="620466" y="12723"/>
                </a:lnTo>
                <a:lnTo>
                  <a:pt x="606676" y="3415"/>
                </a:lnTo>
                <a:lnTo>
                  <a:pt x="589804" y="0"/>
                </a:lnTo>
                <a:close/>
              </a:path>
              <a:path w="633729" h="443865">
                <a:moveTo>
                  <a:pt x="626066" y="21025"/>
                </a:moveTo>
                <a:lnTo>
                  <a:pt x="589804" y="21025"/>
                </a:lnTo>
                <a:lnTo>
                  <a:pt x="598502" y="22784"/>
                </a:lnTo>
                <a:lnTo>
                  <a:pt x="605612" y="27579"/>
                </a:lnTo>
                <a:lnTo>
                  <a:pt x="610409" y="34688"/>
                </a:lnTo>
                <a:lnTo>
                  <a:pt x="612169" y="43391"/>
                </a:lnTo>
                <a:lnTo>
                  <a:pt x="612169" y="388375"/>
                </a:lnTo>
                <a:lnTo>
                  <a:pt x="610409" y="397067"/>
                </a:lnTo>
                <a:lnTo>
                  <a:pt x="605612" y="404174"/>
                </a:lnTo>
                <a:lnTo>
                  <a:pt x="598502" y="408971"/>
                </a:lnTo>
                <a:lnTo>
                  <a:pt x="589804" y="410730"/>
                </a:lnTo>
                <a:lnTo>
                  <a:pt x="473388" y="410730"/>
                </a:lnTo>
                <a:lnTo>
                  <a:pt x="472037" y="410992"/>
                </a:lnTo>
                <a:lnTo>
                  <a:pt x="444468" y="422227"/>
                </a:lnTo>
                <a:lnTo>
                  <a:pt x="615724" y="422227"/>
                </a:lnTo>
                <a:lnTo>
                  <a:pt x="620466" y="419029"/>
                </a:lnTo>
                <a:lnTo>
                  <a:pt x="629771" y="405241"/>
                </a:lnTo>
                <a:lnTo>
                  <a:pt x="633184" y="388375"/>
                </a:lnTo>
                <a:lnTo>
                  <a:pt x="633184" y="43391"/>
                </a:lnTo>
                <a:lnTo>
                  <a:pt x="629771" y="26517"/>
                </a:lnTo>
                <a:lnTo>
                  <a:pt x="626066" y="21025"/>
                </a:lnTo>
                <a:close/>
              </a:path>
            </a:pathLst>
          </a:custGeom>
          <a:solidFill>
            <a:srgbClr val="2D2D2D"/>
          </a:solidFill>
        </p:spPr>
        <p:txBody>
          <a:bodyPr wrap="square" lIns="0" tIns="0" rIns="0" bIns="0" rtlCol="0"/>
          <a:lstStyle/>
          <a:p>
            <a:endParaRPr/>
          </a:p>
        </p:txBody>
      </p:sp>
      <p:sp>
        <p:nvSpPr>
          <p:cNvPr id="28" name="object 28"/>
          <p:cNvSpPr/>
          <p:nvPr/>
        </p:nvSpPr>
        <p:spPr>
          <a:xfrm>
            <a:off x="5568502" y="10061699"/>
            <a:ext cx="735965" cy="95885"/>
          </a:xfrm>
          <a:custGeom>
            <a:avLst/>
            <a:gdLst/>
            <a:ahLst/>
            <a:cxnLst/>
            <a:rect l="l" t="t" r="r" b="b"/>
            <a:pathLst>
              <a:path w="735964" h="95884">
                <a:moveTo>
                  <a:pt x="218527" y="0"/>
                </a:moveTo>
                <a:lnTo>
                  <a:pt x="7696" y="0"/>
                </a:lnTo>
                <a:lnTo>
                  <a:pt x="4565" y="1570"/>
                </a:lnTo>
                <a:lnTo>
                  <a:pt x="596" y="6910"/>
                </a:lnTo>
                <a:lnTo>
                  <a:pt x="0" y="10366"/>
                </a:lnTo>
                <a:lnTo>
                  <a:pt x="24700" y="92269"/>
                </a:lnTo>
                <a:lnTo>
                  <a:pt x="28784" y="95305"/>
                </a:lnTo>
                <a:lnTo>
                  <a:pt x="706669" y="95305"/>
                </a:lnTo>
                <a:lnTo>
                  <a:pt x="710774" y="92269"/>
                </a:lnTo>
                <a:lnTo>
                  <a:pt x="716199" y="74280"/>
                </a:lnTo>
                <a:lnTo>
                  <a:pt x="41234" y="74280"/>
                </a:lnTo>
                <a:lnTo>
                  <a:pt x="25172" y="21025"/>
                </a:lnTo>
                <a:lnTo>
                  <a:pt x="218527" y="21025"/>
                </a:lnTo>
                <a:lnTo>
                  <a:pt x="223228" y="16313"/>
                </a:lnTo>
                <a:lnTo>
                  <a:pt x="223228" y="4701"/>
                </a:lnTo>
                <a:lnTo>
                  <a:pt x="218527" y="0"/>
                </a:lnTo>
                <a:close/>
              </a:path>
              <a:path w="735964" h="95884">
                <a:moveTo>
                  <a:pt x="727778" y="0"/>
                </a:moveTo>
                <a:lnTo>
                  <a:pt x="512507" y="0"/>
                </a:lnTo>
                <a:lnTo>
                  <a:pt x="507806" y="4701"/>
                </a:lnTo>
                <a:lnTo>
                  <a:pt x="507806" y="16313"/>
                </a:lnTo>
                <a:lnTo>
                  <a:pt x="512507" y="21025"/>
                </a:lnTo>
                <a:lnTo>
                  <a:pt x="710292" y="21025"/>
                </a:lnTo>
                <a:lnTo>
                  <a:pt x="694240" y="74280"/>
                </a:lnTo>
                <a:lnTo>
                  <a:pt x="716199" y="74280"/>
                </a:lnTo>
                <a:lnTo>
                  <a:pt x="735474" y="10366"/>
                </a:lnTo>
                <a:lnTo>
                  <a:pt x="734867" y="6910"/>
                </a:lnTo>
                <a:lnTo>
                  <a:pt x="730899" y="1570"/>
                </a:lnTo>
                <a:lnTo>
                  <a:pt x="727778" y="0"/>
                </a:lnTo>
                <a:close/>
              </a:path>
            </a:pathLst>
          </a:custGeom>
          <a:solidFill>
            <a:srgbClr val="2D2D2D"/>
          </a:solidFill>
        </p:spPr>
        <p:txBody>
          <a:bodyPr wrap="square" lIns="0" tIns="0" rIns="0" bIns="0" rtlCol="0"/>
          <a:lstStyle/>
          <a:p>
            <a:endParaRPr/>
          </a:p>
        </p:txBody>
      </p:sp>
      <p:sp>
        <p:nvSpPr>
          <p:cNvPr id="29" name="object 29"/>
          <p:cNvSpPr/>
          <p:nvPr/>
        </p:nvSpPr>
        <p:spPr>
          <a:xfrm>
            <a:off x="13244283" y="5320126"/>
            <a:ext cx="670560" cy="396875"/>
          </a:xfrm>
          <a:custGeom>
            <a:avLst/>
            <a:gdLst/>
            <a:ahLst/>
            <a:cxnLst/>
            <a:rect l="l" t="t" r="r" b="b"/>
            <a:pathLst>
              <a:path w="670559" h="396875">
                <a:moveTo>
                  <a:pt x="365214" y="126226"/>
                </a:moveTo>
                <a:lnTo>
                  <a:pt x="335727" y="126226"/>
                </a:lnTo>
                <a:lnTo>
                  <a:pt x="606358" y="396857"/>
                </a:lnTo>
                <a:lnTo>
                  <a:pt x="612965" y="396857"/>
                </a:lnTo>
                <a:lnTo>
                  <a:pt x="639148" y="370669"/>
                </a:lnTo>
                <a:lnTo>
                  <a:pt x="609656" y="370669"/>
                </a:lnTo>
                <a:lnTo>
                  <a:pt x="365214" y="126226"/>
                </a:lnTo>
                <a:close/>
              </a:path>
              <a:path w="670559" h="396875">
                <a:moveTo>
                  <a:pt x="332932" y="0"/>
                </a:moveTo>
                <a:lnTo>
                  <a:pt x="330209" y="1329"/>
                </a:lnTo>
                <a:lnTo>
                  <a:pt x="277442" y="54103"/>
                </a:lnTo>
                <a:lnTo>
                  <a:pt x="277058" y="54574"/>
                </a:lnTo>
                <a:lnTo>
                  <a:pt x="276682" y="55087"/>
                </a:lnTo>
                <a:lnTo>
                  <a:pt x="0" y="331780"/>
                </a:lnTo>
                <a:lnTo>
                  <a:pt x="0" y="338377"/>
                </a:lnTo>
                <a:lnTo>
                  <a:pt x="56448" y="394825"/>
                </a:lnTo>
                <a:lnTo>
                  <a:pt x="59108" y="395841"/>
                </a:lnTo>
                <a:lnTo>
                  <a:pt x="64448" y="395841"/>
                </a:lnTo>
                <a:lnTo>
                  <a:pt x="67118" y="394825"/>
                </a:lnTo>
                <a:lnTo>
                  <a:pt x="91275" y="370669"/>
                </a:lnTo>
                <a:lnTo>
                  <a:pt x="61788" y="370669"/>
                </a:lnTo>
                <a:lnTo>
                  <a:pt x="26187" y="335078"/>
                </a:lnTo>
                <a:lnTo>
                  <a:pt x="293205" y="68071"/>
                </a:lnTo>
                <a:lnTo>
                  <a:pt x="293600" y="67600"/>
                </a:lnTo>
                <a:lnTo>
                  <a:pt x="293949" y="67086"/>
                </a:lnTo>
                <a:lnTo>
                  <a:pt x="335727" y="25329"/>
                </a:lnTo>
                <a:lnTo>
                  <a:pt x="365224" y="25329"/>
                </a:lnTo>
                <a:lnTo>
                  <a:pt x="341654" y="1759"/>
                </a:lnTo>
                <a:lnTo>
                  <a:pt x="339717" y="816"/>
                </a:lnTo>
                <a:lnTo>
                  <a:pt x="337047" y="345"/>
                </a:lnTo>
                <a:lnTo>
                  <a:pt x="336398" y="261"/>
                </a:lnTo>
                <a:lnTo>
                  <a:pt x="335727" y="251"/>
                </a:lnTo>
                <a:lnTo>
                  <a:pt x="332932" y="0"/>
                </a:lnTo>
                <a:close/>
              </a:path>
              <a:path w="670559" h="396875">
                <a:moveTo>
                  <a:pt x="338387" y="101044"/>
                </a:moveTo>
                <a:lnTo>
                  <a:pt x="333047" y="101044"/>
                </a:lnTo>
                <a:lnTo>
                  <a:pt x="330377" y="102070"/>
                </a:lnTo>
                <a:lnTo>
                  <a:pt x="61788" y="370669"/>
                </a:lnTo>
                <a:lnTo>
                  <a:pt x="91275" y="370669"/>
                </a:lnTo>
                <a:lnTo>
                  <a:pt x="335727" y="126226"/>
                </a:lnTo>
                <a:lnTo>
                  <a:pt x="365214" y="126226"/>
                </a:lnTo>
                <a:lnTo>
                  <a:pt x="341057" y="102070"/>
                </a:lnTo>
                <a:lnTo>
                  <a:pt x="338387" y="101044"/>
                </a:lnTo>
                <a:close/>
              </a:path>
              <a:path w="670559" h="396875">
                <a:moveTo>
                  <a:pt x="365224" y="25329"/>
                </a:moveTo>
                <a:lnTo>
                  <a:pt x="335727" y="25329"/>
                </a:lnTo>
                <a:lnTo>
                  <a:pt x="377510" y="67107"/>
                </a:lnTo>
                <a:lnTo>
                  <a:pt x="377850" y="67610"/>
                </a:lnTo>
                <a:lnTo>
                  <a:pt x="378239" y="68071"/>
                </a:lnTo>
                <a:lnTo>
                  <a:pt x="645247" y="335078"/>
                </a:lnTo>
                <a:lnTo>
                  <a:pt x="609656" y="370669"/>
                </a:lnTo>
                <a:lnTo>
                  <a:pt x="639148" y="370669"/>
                </a:lnTo>
                <a:lnTo>
                  <a:pt x="669319" y="340492"/>
                </a:lnTo>
                <a:lnTo>
                  <a:pt x="670419" y="337843"/>
                </a:lnTo>
                <a:lnTo>
                  <a:pt x="670419" y="332314"/>
                </a:lnTo>
                <a:lnTo>
                  <a:pt x="669319" y="329654"/>
                </a:lnTo>
                <a:lnTo>
                  <a:pt x="394716" y="55034"/>
                </a:lnTo>
                <a:lnTo>
                  <a:pt x="394369" y="54542"/>
                </a:lnTo>
                <a:lnTo>
                  <a:pt x="393967" y="54071"/>
                </a:lnTo>
                <a:lnTo>
                  <a:pt x="365224" y="25329"/>
                </a:lnTo>
                <a:close/>
              </a:path>
            </a:pathLst>
          </a:custGeom>
          <a:solidFill>
            <a:srgbClr val="2D2D2D"/>
          </a:solidFill>
        </p:spPr>
        <p:txBody>
          <a:bodyPr wrap="square" lIns="0" tIns="0" rIns="0" bIns="0" rtlCol="0"/>
          <a:lstStyle/>
          <a:p>
            <a:endParaRPr/>
          </a:p>
        </p:txBody>
      </p:sp>
      <p:sp>
        <p:nvSpPr>
          <p:cNvPr id="30" name="object 30"/>
          <p:cNvSpPr/>
          <p:nvPr/>
        </p:nvSpPr>
        <p:spPr>
          <a:xfrm>
            <a:off x="13330015" y="5671168"/>
            <a:ext cx="0" cy="287020"/>
          </a:xfrm>
          <a:custGeom>
            <a:avLst/>
            <a:gdLst/>
            <a:ahLst/>
            <a:cxnLst/>
            <a:rect l="l" t="t" r="r" b="b"/>
            <a:pathLst>
              <a:path h="287020">
                <a:moveTo>
                  <a:pt x="0" y="0"/>
                </a:moveTo>
                <a:lnTo>
                  <a:pt x="0" y="286514"/>
                </a:lnTo>
              </a:path>
            </a:pathLst>
          </a:custGeom>
          <a:ln w="20868">
            <a:solidFill>
              <a:srgbClr val="2D2D2D"/>
            </a:solidFill>
          </a:ln>
        </p:spPr>
        <p:txBody>
          <a:bodyPr wrap="square" lIns="0" tIns="0" rIns="0" bIns="0" rtlCol="0"/>
          <a:lstStyle/>
          <a:p>
            <a:endParaRPr/>
          </a:p>
        </p:txBody>
      </p:sp>
      <p:sp>
        <p:nvSpPr>
          <p:cNvPr id="31" name="object 31"/>
          <p:cNvSpPr/>
          <p:nvPr/>
        </p:nvSpPr>
        <p:spPr>
          <a:xfrm>
            <a:off x="13829994" y="5671168"/>
            <a:ext cx="0" cy="287020"/>
          </a:xfrm>
          <a:custGeom>
            <a:avLst/>
            <a:gdLst/>
            <a:ahLst/>
            <a:cxnLst/>
            <a:rect l="l" t="t" r="r" b="b"/>
            <a:pathLst>
              <a:path h="287020">
                <a:moveTo>
                  <a:pt x="0" y="0"/>
                </a:moveTo>
                <a:lnTo>
                  <a:pt x="0" y="286514"/>
                </a:lnTo>
              </a:path>
            </a:pathLst>
          </a:custGeom>
          <a:ln w="20858">
            <a:solidFill>
              <a:srgbClr val="2D2D2D"/>
            </a:solidFill>
          </a:ln>
        </p:spPr>
        <p:txBody>
          <a:bodyPr wrap="square" lIns="0" tIns="0" rIns="0" bIns="0" rtlCol="0"/>
          <a:lstStyle/>
          <a:p>
            <a:endParaRPr/>
          </a:p>
        </p:txBody>
      </p:sp>
      <p:sp>
        <p:nvSpPr>
          <p:cNvPr id="32" name="object 32"/>
          <p:cNvSpPr/>
          <p:nvPr/>
        </p:nvSpPr>
        <p:spPr>
          <a:xfrm>
            <a:off x="13699569" y="5348552"/>
            <a:ext cx="128896" cy="230841"/>
          </a:xfrm>
          <a:prstGeom prst="rect">
            <a:avLst/>
          </a:prstGeom>
          <a:blipFill>
            <a:blip r:embed="rId7" cstate="print"/>
            <a:stretch>
              <a:fillRect/>
            </a:stretch>
          </a:blipFill>
        </p:spPr>
        <p:txBody>
          <a:bodyPr wrap="square" lIns="0" tIns="0" rIns="0" bIns="0" rtlCol="0"/>
          <a:lstStyle/>
          <a:p>
            <a:endParaRPr/>
          </a:p>
        </p:txBody>
      </p:sp>
      <p:sp>
        <p:nvSpPr>
          <p:cNvPr id="33" name="object 33"/>
          <p:cNvSpPr/>
          <p:nvPr/>
        </p:nvSpPr>
        <p:spPr>
          <a:xfrm>
            <a:off x="13273690" y="5947254"/>
            <a:ext cx="612775" cy="0"/>
          </a:xfrm>
          <a:custGeom>
            <a:avLst/>
            <a:gdLst/>
            <a:ahLst/>
            <a:cxnLst/>
            <a:rect l="l" t="t" r="r" b="b"/>
            <a:pathLst>
              <a:path w="612775">
                <a:moveTo>
                  <a:pt x="0" y="0"/>
                </a:moveTo>
                <a:lnTo>
                  <a:pt x="612641" y="0"/>
                </a:lnTo>
              </a:path>
            </a:pathLst>
          </a:custGeom>
          <a:ln w="20858">
            <a:solidFill>
              <a:srgbClr val="2D2D2D"/>
            </a:solidFill>
          </a:ln>
        </p:spPr>
        <p:txBody>
          <a:bodyPr wrap="square" lIns="0" tIns="0" rIns="0" bIns="0" rtlCol="0"/>
          <a:lstStyle/>
          <a:p>
            <a:endParaRPr/>
          </a:p>
        </p:txBody>
      </p:sp>
      <p:sp>
        <p:nvSpPr>
          <p:cNvPr id="34" name="object 34"/>
          <p:cNvSpPr/>
          <p:nvPr/>
        </p:nvSpPr>
        <p:spPr>
          <a:xfrm>
            <a:off x="13449889" y="5636933"/>
            <a:ext cx="254635" cy="223520"/>
          </a:xfrm>
          <a:custGeom>
            <a:avLst/>
            <a:gdLst/>
            <a:ahLst/>
            <a:cxnLst/>
            <a:rect l="l" t="t" r="r" b="b"/>
            <a:pathLst>
              <a:path w="254634" h="223520">
                <a:moveTo>
                  <a:pt x="57599" y="0"/>
                </a:moveTo>
                <a:lnTo>
                  <a:pt x="19091" y="18491"/>
                </a:lnTo>
                <a:lnTo>
                  <a:pt x="0" y="62895"/>
                </a:lnTo>
                <a:lnTo>
                  <a:pt x="438" y="80389"/>
                </a:lnTo>
                <a:lnTo>
                  <a:pt x="27460" y="134250"/>
                </a:lnTo>
                <a:lnTo>
                  <a:pt x="64184" y="173002"/>
                </a:lnTo>
                <a:lnTo>
                  <a:pt x="99936" y="204669"/>
                </a:lnTo>
                <a:lnTo>
                  <a:pt x="124685" y="223406"/>
                </a:lnTo>
                <a:lnTo>
                  <a:pt x="129481" y="223406"/>
                </a:lnTo>
                <a:lnTo>
                  <a:pt x="131879" y="222631"/>
                </a:lnTo>
                <a:lnTo>
                  <a:pt x="133879" y="221082"/>
                </a:lnTo>
                <a:lnTo>
                  <a:pt x="154234" y="204660"/>
                </a:lnTo>
                <a:lnTo>
                  <a:pt x="161617" y="198130"/>
                </a:lnTo>
                <a:lnTo>
                  <a:pt x="127083" y="198130"/>
                </a:lnTo>
                <a:lnTo>
                  <a:pt x="99906" y="175276"/>
                </a:lnTo>
                <a:lnTo>
                  <a:pt x="68781" y="146271"/>
                </a:lnTo>
                <a:lnTo>
                  <a:pt x="41442" y="116047"/>
                </a:lnTo>
                <a:lnTo>
                  <a:pt x="22549" y="77504"/>
                </a:lnTo>
                <a:lnTo>
                  <a:pt x="22191" y="64863"/>
                </a:lnTo>
                <a:lnTo>
                  <a:pt x="24472" y="52537"/>
                </a:lnTo>
                <a:lnTo>
                  <a:pt x="50525" y="24218"/>
                </a:lnTo>
                <a:lnTo>
                  <a:pt x="62960" y="21852"/>
                </a:lnTo>
                <a:lnTo>
                  <a:pt x="111807" y="21852"/>
                </a:lnTo>
                <a:lnTo>
                  <a:pt x="100386" y="11572"/>
                </a:lnTo>
                <a:lnTo>
                  <a:pt x="80979" y="1961"/>
                </a:lnTo>
                <a:lnTo>
                  <a:pt x="57599" y="0"/>
                </a:lnTo>
                <a:close/>
              </a:path>
              <a:path w="254634" h="223520">
                <a:moveTo>
                  <a:pt x="237827" y="22093"/>
                </a:moveTo>
                <a:lnTo>
                  <a:pt x="193971" y="22093"/>
                </a:lnTo>
                <a:lnTo>
                  <a:pt x="203632" y="24218"/>
                </a:lnTo>
                <a:lnTo>
                  <a:pt x="212017" y="28165"/>
                </a:lnTo>
                <a:lnTo>
                  <a:pt x="219096" y="33916"/>
                </a:lnTo>
                <a:lnTo>
                  <a:pt x="224840" y="41454"/>
                </a:lnTo>
                <a:lnTo>
                  <a:pt x="229681" y="52547"/>
                </a:lnTo>
                <a:lnTo>
                  <a:pt x="231925" y="64863"/>
                </a:lnTo>
                <a:lnTo>
                  <a:pt x="231519" y="77756"/>
                </a:lnTo>
                <a:lnTo>
                  <a:pt x="212616" y="116307"/>
                </a:lnTo>
                <a:lnTo>
                  <a:pt x="185338" y="146354"/>
                </a:lnTo>
                <a:lnTo>
                  <a:pt x="154243" y="175289"/>
                </a:lnTo>
                <a:lnTo>
                  <a:pt x="127083" y="198130"/>
                </a:lnTo>
                <a:lnTo>
                  <a:pt x="161617" y="198130"/>
                </a:lnTo>
                <a:lnTo>
                  <a:pt x="226603" y="134507"/>
                </a:lnTo>
                <a:lnTo>
                  <a:pt x="249268" y="97609"/>
                </a:lnTo>
                <a:lnTo>
                  <a:pt x="254111" y="62895"/>
                </a:lnTo>
                <a:lnTo>
                  <a:pt x="250850" y="45704"/>
                </a:lnTo>
                <a:lnTo>
                  <a:pt x="243897" y="29999"/>
                </a:lnTo>
                <a:lnTo>
                  <a:pt x="237827" y="22093"/>
                </a:lnTo>
                <a:close/>
              </a:path>
              <a:path w="254634" h="223520">
                <a:moveTo>
                  <a:pt x="111807" y="21852"/>
                </a:moveTo>
                <a:lnTo>
                  <a:pt x="64321" y="21852"/>
                </a:lnTo>
                <a:lnTo>
                  <a:pt x="86166" y="28877"/>
                </a:lnTo>
                <a:lnTo>
                  <a:pt x="102664" y="44367"/>
                </a:lnTo>
                <a:lnTo>
                  <a:pt x="113129" y="59948"/>
                </a:lnTo>
                <a:lnTo>
                  <a:pt x="116874" y="67244"/>
                </a:lnTo>
                <a:lnTo>
                  <a:pt x="118633" y="71296"/>
                </a:lnTo>
                <a:lnTo>
                  <a:pt x="122644" y="73924"/>
                </a:lnTo>
                <a:lnTo>
                  <a:pt x="131523" y="73913"/>
                </a:lnTo>
                <a:lnTo>
                  <a:pt x="135523" y="71285"/>
                </a:lnTo>
                <a:lnTo>
                  <a:pt x="137292" y="67212"/>
                </a:lnTo>
                <a:lnTo>
                  <a:pt x="141338" y="59389"/>
                </a:lnTo>
                <a:lnTo>
                  <a:pt x="152647" y="42952"/>
                </a:lnTo>
                <a:lnTo>
                  <a:pt x="155913" y="40093"/>
                </a:lnTo>
                <a:lnTo>
                  <a:pt x="127083" y="40093"/>
                </a:lnTo>
                <a:lnTo>
                  <a:pt x="115771" y="25420"/>
                </a:lnTo>
                <a:lnTo>
                  <a:pt x="111807" y="21852"/>
                </a:lnTo>
                <a:close/>
              </a:path>
              <a:path w="254634" h="223520">
                <a:moveTo>
                  <a:pt x="196558" y="0"/>
                </a:moveTo>
                <a:lnTo>
                  <a:pt x="173203" y="1961"/>
                </a:lnTo>
                <a:lnTo>
                  <a:pt x="153791" y="11572"/>
                </a:lnTo>
                <a:lnTo>
                  <a:pt x="138394" y="25420"/>
                </a:lnTo>
                <a:lnTo>
                  <a:pt x="127083" y="40093"/>
                </a:lnTo>
                <a:lnTo>
                  <a:pt x="155913" y="40093"/>
                </a:lnTo>
                <a:lnTo>
                  <a:pt x="170448" y="27366"/>
                </a:lnTo>
                <a:lnTo>
                  <a:pt x="193971" y="22093"/>
                </a:lnTo>
                <a:lnTo>
                  <a:pt x="237827" y="22093"/>
                </a:lnTo>
                <a:lnTo>
                  <a:pt x="235061" y="18491"/>
                </a:lnTo>
                <a:lnTo>
                  <a:pt x="224032" y="9533"/>
                </a:lnTo>
                <a:lnTo>
                  <a:pt x="211100" y="3309"/>
                </a:lnTo>
                <a:lnTo>
                  <a:pt x="196558" y="0"/>
                </a:lnTo>
                <a:close/>
              </a:path>
            </a:pathLst>
          </a:custGeom>
          <a:solidFill>
            <a:srgbClr val="2D2D2D"/>
          </a:solidFill>
        </p:spPr>
        <p:txBody>
          <a:bodyPr wrap="square" lIns="0" tIns="0" rIns="0" bIns="0" rtlCol="0"/>
          <a:lstStyle/>
          <a:p>
            <a:endParaRPr/>
          </a:p>
        </p:txBody>
      </p:sp>
      <p:sp>
        <p:nvSpPr>
          <p:cNvPr id="35" name="object 35"/>
          <p:cNvSpPr/>
          <p:nvPr/>
        </p:nvSpPr>
        <p:spPr>
          <a:xfrm>
            <a:off x="15170367" y="5348178"/>
            <a:ext cx="628650" cy="638175"/>
          </a:xfrm>
          <a:custGeom>
            <a:avLst/>
            <a:gdLst/>
            <a:ahLst/>
            <a:cxnLst/>
            <a:rect l="l" t="t" r="r" b="b"/>
            <a:pathLst>
              <a:path w="628650" h="638175">
                <a:moveTo>
                  <a:pt x="314126" y="0"/>
                </a:moveTo>
                <a:lnTo>
                  <a:pt x="267769" y="3464"/>
                </a:lnTo>
                <a:lnTo>
                  <a:pt x="223504" y="13527"/>
                </a:lnTo>
                <a:lnTo>
                  <a:pt x="181819" y="29690"/>
                </a:lnTo>
                <a:lnTo>
                  <a:pt x="143204" y="51458"/>
                </a:lnTo>
                <a:lnTo>
                  <a:pt x="108149" y="78332"/>
                </a:lnTo>
                <a:lnTo>
                  <a:pt x="77143" y="109815"/>
                </a:lnTo>
                <a:lnTo>
                  <a:pt x="50677" y="145411"/>
                </a:lnTo>
                <a:lnTo>
                  <a:pt x="29240" y="184621"/>
                </a:lnTo>
                <a:lnTo>
                  <a:pt x="13322" y="226950"/>
                </a:lnTo>
                <a:lnTo>
                  <a:pt x="3412" y="271900"/>
                </a:lnTo>
                <a:lnTo>
                  <a:pt x="0" y="318974"/>
                </a:lnTo>
                <a:lnTo>
                  <a:pt x="3412" y="366051"/>
                </a:lnTo>
                <a:lnTo>
                  <a:pt x="13322" y="411003"/>
                </a:lnTo>
                <a:lnTo>
                  <a:pt x="29240" y="453335"/>
                </a:lnTo>
                <a:lnTo>
                  <a:pt x="50677" y="492549"/>
                </a:lnTo>
                <a:lnTo>
                  <a:pt x="77143" y="528147"/>
                </a:lnTo>
                <a:lnTo>
                  <a:pt x="108149" y="559632"/>
                </a:lnTo>
                <a:lnTo>
                  <a:pt x="143204" y="586508"/>
                </a:lnTo>
                <a:lnTo>
                  <a:pt x="181819" y="608277"/>
                </a:lnTo>
                <a:lnTo>
                  <a:pt x="223504" y="624441"/>
                </a:lnTo>
                <a:lnTo>
                  <a:pt x="267769" y="634505"/>
                </a:lnTo>
                <a:lnTo>
                  <a:pt x="314126" y="637970"/>
                </a:lnTo>
                <a:lnTo>
                  <a:pt x="360483" y="634505"/>
                </a:lnTo>
                <a:lnTo>
                  <a:pt x="404748" y="624441"/>
                </a:lnTo>
                <a:lnTo>
                  <a:pt x="419330" y="618787"/>
                </a:lnTo>
                <a:lnTo>
                  <a:pt x="314126" y="618787"/>
                </a:lnTo>
                <a:lnTo>
                  <a:pt x="266299" y="614856"/>
                </a:lnTo>
                <a:lnTo>
                  <a:pt x="220906" y="603478"/>
                </a:lnTo>
                <a:lnTo>
                  <a:pt x="178559" y="585274"/>
                </a:lnTo>
                <a:lnTo>
                  <a:pt x="139872" y="560866"/>
                </a:lnTo>
                <a:lnTo>
                  <a:pt x="105457" y="530877"/>
                </a:lnTo>
                <a:lnTo>
                  <a:pt x="75926" y="495929"/>
                </a:lnTo>
                <a:lnTo>
                  <a:pt x="51891" y="456642"/>
                </a:lnTo>
                <a:lnTo>
                  <a:pt x="33965" y="413639"/>
                </a:lnTo>
                <a:lnTo>
                  <a:pt x="22760" y="367543"/>
                </a:lnTo>
                <a:lnTo>
                  <a:pt x="18889" y="318974"/>
                </a:lnTo>
                <a:lnTo>
                  <a:pt x="22760" y="270411"/>
                </a:lnTo>
                <a:lnTo>
                  <a:pt x="33965" y="224318"/>
                </a:lnTo>
                <a:lnTo>
                  <a:pt x="51891" y="181318"/>
                </a:lnTo>
                <a:lnTo>
                  <a:pt x="75926" y="142032"/>
                </a:lnTo>
                <a:lnTo>
                  <a:pt x="105457" y="107084"/>
                </a:lnTo>
                <a:lnTo>
                  <a:pt x="139872" y="77095"/>
                </a:lnTo>
                <a:lnTo>
                  <a:pt x="178559" y="52687"/>
                </a:lnTo>
                <a:lnTo>
                  <a:pt x="220906" y="34482"/>
                </a:lnTo>
                <a:lnTo>
                  <a:pt x="266299" y="23103"/>
                </a:lnTo>
                <a:lnTo>
                  <a:pt x="314126" y="19172"/>
                </a:lnTo>
                <a:lnTo>
                  <a:pt x="419306" y="19172"/>
                </a:lnTo>
                <a:lnTo>
                  <a:pt x="404748" y="13527"/>
                </a:lnTo>
                <a:lnTo>
                  <a:pt x="360483" y="3464"/>
                </a:lnTo>
                <a:lnTo>
                  <a:pt x="314126" y="0"/>
                </a:lnTo>
                <a:close/>
              </a:path>
              <a:path w="628650" h="638175">
                <a:moveTo>
                  <a:pt x="419306" y="19172"/>
                </a:moveTo>
                <a:lnTo>
                  <a:pt x="314126" y="19172"/>
                </a:lnTo>
                <a:lnTo>
                  <a:pt x="361951" y="23103"/>
                </a:lnTo>
                <a:lnTo>
                  <a:pt x="407341" y="34482"/>
                </a:lnTo>
                <a:lnTo>
                  <a:pt x="449686" y="52687"/>
                </a:lnTo>
                <a:lnTo>
                  <a:pt x="488371" y="77095"/>
                </a:lnTo>
                <a:lnTo>
                  <a:pt x="522786" y="107084"/>
                </a:lnTo>
                <a:lnTo>
                  <a:pt x="552317" y="142032"/>
                </a:lnTo>
                <a:lnTo>
                  <a:pt x="576351" y="181318"/>
                </a:lnTo>
                <a:lnTo>
                  <a:pt x="594277" y="224318"/>
                </a:lnTo>
                <a:lnTo>
                  <a:pt x="605482" y="270411"/>
                </a:lnTo>
                <a:lnTo>
                  <a:pt x="609353" y="318974"/>
                </a:lnTo>
                <a:lnTo>
                  <a:pt x="605482" y="367543"/>
                </a:lnTo>
                <a:lnTo>
                  <a:pt x="594277" y="413639"/>
                </a:lnTo>
                <a:lnTo>
                  <a:pt x="576351" y="456642"/>
                </a:lnTo>
                <a:lnTo>
                  <a:pt x="552317" y="495929"/>
                </a:lnTo>
                <a:lnTo>
                  <a:pt x="522786" y="530877"/>
                </a:lnTo>
                <a:lnTo>
                  <a:pt x="488371" y="560866"/>
                </a:lnTo>
                <a:lnTo>
                  <a:pt x="449686" y="585274"/>
                </a:lnTo>
                <a:lnTo>
                  <a:pt x="407341" y="603478"/>
                </a:lnTo>
                <a:lnTo>
                  <a:pt x="361951" y="614856"/>
                </a:lnTo>
                <a:lnTo>
                  <a:pt x="314126" y="618787"/>
                </a:lnTo>
                <a:lnTo>
                  <a:pt x="419330" y="618787"/>
                </a:lnTo>
                <a:lnTo>
                  <a:pt x="485048" y="586508"/>
                </a:lnTo>
                <a:lnTo>
                  <a:pt x="520103" y="559632"/>
                </a:lnTo>
                <a:lnTo>
                  <a:pt x="551109" y="528147"/>
                </a:lnTo>
                <a:lnTo>
                  <a:pt x="577575" y="492549"/>
                </a:lnTo>
                <a:lnTo>
                  <a:pt x="599012" y="453335"/>
                </a:lnTo>
                <a:lnTo>
                  <a:pt x="614930" y="411003"/>
                </a:lnTo>
                <a:lnTo>
                  <a:pt x="624840" y="366051"/>
                </a:lnTo>
                <a:lnTo>
                  <a:pt x="628253" y="318974"/>
                </a:lnTo>
                <a:lnTo>
                  <a:pt x="624840" y="271900"/>
                </a:lnTo>
                <a:lnTo>
                  <a:pt x="614930" y="226950"/>
                </a:lnTo>
                <a:lnTo>
                  <a:pt x="599012" y="184621"/>
                </a:lnTo>
                <a:lnTo>
                  <a:pt x="577575" y="145411"/>
                </a:lnTo>
                <a:lnTo>
                  <a:pt x="551109" y="109815"/>
                </a:lnTo>
                <a:lnTo>
                  <a:pt x="520103" y="78332"/>
                </a:lnTo>
                <a:lnTo>
                  <a:pt x="485048" y="51458"/>
                </a:lnTo>
                <a:lnTo>
                  <a:pt x="446434" y="29690"/>
                </a:lnTo>
                <a:lnTo>
                  <a:pt x="419306" y="19172"/>
                </a:lnTo>
                <a:close/>
              </a:path>
            </a:pathLst>
          </a:custGeom>
          <a:solidFill>
            <a:srgbClr val="2D2D2D"/>
          </a:solidFill>
        </p:spPr>
        <p:txBody>
          <a:bodyPr wrap="square" lIns="0" tIns="0" rIns="0" bIns="0" rtlCol="0"/>
          <a:lstStyle/>
          <a:p>
            <a:endParaRPr/>
          </a:p>
        </p:txBody>
      </p:sp>
      <p:sp>
        <p:nvSpPr>
          <p:cNvPr id="36" name="object 36"/>
          <p:cNvSpPr/>
          <p:nvPr/>
        </p:nvSpPr>
        <p:spPr>
          <a:xfrm>
            <a:off x="15237716" y="5390855"/>
            <a:ext cx="112395" cy="480695"/>
          </a:xfrm>
          <a:custGeom>
            <a:avLst/>
            <a:gdLst/>
            <a:ahLst/>
            <a:cxnLst/>
            <a:rect l="l" t="t" r="r" b="b"/>
            <a:pathLst>
              <a:path w="112394" h="480695">
                <a:moveTo>
                  <a:pt x="90960" y="0"/>
                </a:moveTo>
                <a:lnTo>
                  <a:pt x="58448" y="32941"/>
                </a:lnTo>
                <a:lnTo>
                  <a:pt x="55844" y="44450"/>
                </a:lnTo>
                <a:lnTo>
                  <a:pt x="55897" y="56596"/>
                </a:lnTo>
                <a:lnTo>
                  <a:pt x="58603" y="69333"/>
                </a:lnTo>
                <a:lnTo>
                  <a:pt x="63956" y="82615"/>
                </a:lnTo>
                <a:lnTo>
                  <a:pt x="76527" y="111472"/>
                </a:lnTo>
                <a:lnTo>
                  <a:pt x="84496" y="135863"/>
                </a:lnTo>
                <a:lnTo>
                  <a:pt x="89160" y="155792"/>
                </a:lnTo>
                <a:lnTo>
                  <a:pt x="91819" y="171261"/>
                </a:lnTo>
                <a:lnTo>
                  <a:pt x="92227" y="173764"/>
                </a:lnTo>
                <a:lnTo>
                  <a:pt x="92573" y="176036"/>
                </a:lnTo>
                <a:lnTo>
                  <a:pt x="92939" y="178099"/>
                </a:lnTo>
                <a:lnTo>
                  <a:pt x="89486" y="224270"/>
                </a:lnTo>
                <a:lnTo>
                  <a:pt x="58595" y="283226"/>
                </a:lnTo>
                <a:lnTo>
                  <a:pt x="33862" y="314076"/>
                </a:lnTo>
                <a:lnTo>
                  <a:pt x="17571" y="347967"/>
                </a:lnTo>
                <a:lnTo>
                  <a:pt x="8514" y="375817"/>
                </a:lnTo>
                <a:lnTo>
                  <a:pt x="5402" y="388951"/>
                </a:lnTo>
                <a:lnTo>
                  <a:pt x="5361" y="389380"/>
                </a:lnTo>
                <a:lnTo>
                  <a:pt x="0" y="475346"/>
                </a:lnTo>
                <a:lnTo>
                  <a:pt x="3957" y="479912"/>
                </a:lnTo>
                <a:lnTo>
                  <a:pt x="9162" y="480247"/>
                </a:lnTo>
                <a:lnTo>
                  <a:pt x="9769" y="480268"/>
                </a:lnTo>
                <a:lnTo>
                  <a:pt x="14711" y="480268"/>
                </a:lnTo>
                <a:lnTo>
                  <a:pt x="18868" y="476351"/>
                </a:lnTo>
                <a:lnTo>
                  <a:pt x="24145" y="391673"/>
                </a:lnTo>
                <a:lnTo>
                  <a:pt x="27457" y="378390"/>
                </a:lnTo>
                <a:lnTo>
                  <a:pt x="35885" y="353211"/>
                </a:lnTo>
                <a:lnTo>
                  <a:pt x="50180" y="323748"/>
                </a:lnTo>
                <a:lnTo>
                  <a:pt x="71097" y="297613"/>
                </a:lnTo>
                <a:lnTo>
                  <a:pt x="94917" y="265847"/>
                </a:lnTo>
                <a:lnTo>
                  <a:pt x="107715" y="229803"/>
                </a:lnTo>
                <a:lnTo>
                  <a:pt x="112316" y="196945"/>
                </a:lnTo>
                <a:lnTo>
                  <a:pt x="111546" y="174738"/>
                </a:lnTo>
                <a:lnTo>
                  <a:pt x="111200" y="172769"/>
                </a:lnTo>
                <a:lnTo>
                  <a:pt x="110478" y="168225"/>
                </a:lnTo>
                <a:lnTo>
                  <a:pt x="107652" y="151800"/>
                </a:lnTo>
                <a:lnTo>
                  <a:pt x="102697" y="130634"/>
                </a:lnTo>
                <a:lnTo>
                  <a:pt x="94229" y="104717"/>
                </a:lnTo>
                <a:lnTo>
                  <a:pt x="80866" y="74039"/>
                </a:lnTo>
                <a:lnTo>
                  <a:pt x="76930" y="64488"/>
                </a:lnTo>
                <a:lnTo>
                  <a:pt x="74832" y="55536"/>
                </a:lnTo>
                <a:lnTo>
                  <a:pt x="74576" y="47218"/>
                </a:lnTo>
                <a:lnTo>
                  <a:pt x="76165" y="39569"/>
                </a:lnTo>
                <a:lnTo>
                  <a:pt x="98688" y="17475"/>
                </a:lnTo>
                <a:lnTo>
                  <a:pt x="100803" y="11832"/>
                </a:lnTo>
                <a:lnTo>
                  <a:pt x="96531" y="2177"/>
                </a:lnTo>
                <a:lnTo>
                  <a:pt x="90960" y="0"/>
                </a:lnTo>
                <a:close/>
              </a:path>
            </a:pathLst>
          </a:custGeom>
          <a:solidFill>
            <a:srgbClr val="2D2D2D"/>
          </a:solidFill>
        </p:spPr>
        <p:txBody>
          <a:bodyPr wrap="square" lIns="0" tIns="0" rIns="0" bIns="0" rtlCol="0"/>
          <a:lstStyle/>
          <a:p>
            <a:endParaRPr/>
          </a:p>
        </p:txBody>
      </p:sp>
      <p:sp>
        <p:nvSpPr>
          <p:cNvPr id="37" name="object 37"/>
          <p:cNvSpPr/>
          <p:nvPr/>
        </p:nvSpPr>
        <p:spPr>
          <a:xfrm>
            <a:off x="15476005" y="5467852"/>
            <a:ext cx="271145" cy="383540"/>
          </a:xfrm>
          <a:custGeom>
            <a:avLst/>
            <a:gdLst/>
            <a:ahLst/>
            <a:cxnLst/>
            <a:rect l="l" t="t" r="r" b="b"/>
            <a:pathLst>
              <a:path w="271144" h="383539">
                <a:moveTo>
                  <a:pt x="254034" y="0"/>
                </a:moveTo>
                <a:lnTo>
                  <a:pt x="188756" y="6989"/>
                </a:lnTo>
                <a:lnTo>
                  <a:pt x="137593" y="16627"/>
                </a:lnTo>
                <a:lnTo>
                  <a:pt x="89295" y="31904"/>
                </a:lnTo>
                <a:lnTo>
                  <a:pt x="51625" y="51815"/>
                </a:lnTo>
                <a:lnTo>
                  <a:pt x="8471" y="86701"/>
                </a:lnTo>
                <a:lnTo>
                  <a:pt x="0" y="98918"/>
                </a:lnTo>
                <a:lnTo>
                  <a:pt x="777" y="101892"/>
                </a:lnTo>
                <a:lnTo>
                  <a:pt x="12595" y="138619"/>
                </a:lnTo>
                <a:lnTo>
                  <a:pt x="54260" y="166224"/>
                </a:lnTo>
                <a:lnTo>
                  <a:pt x="75369" y="168306"/>
                </a:lnTo>
                <a:lnTo>
                  <a:pt x="94201" y="171334"/>
                </a:lnTo>
                <a:lnTo>
                  <a:pt x="104960" y="174947"/>
                </a:lnTo>
                <a:lnTo>
                  <a:pt x="109721" y="178417"/>
                </a:lnTo>
                <a:lnTo>
                  <a:pt x="116459" y="181381"/>
                </a:lnTo>
                <a:lnTo>
                  <a:pt x="125400" y="184221"/>
                </a:lnTo>
                <a:lnTo>
                  <a:pt x="148252" y="190429"/>
                </a:lnTo>
                <a:lnTo>
                  <a:pt x="160945" y="194397"/>
                </a:lnTo>
                <a:lnTo>
                  <a:pt x="171812" y="198946"/>
                </a:lnTo>
                <a:lnTo>
                  <a:pt x="177816" y="203805"/>
                </a:lnTo>
                <a:lnTo>
                  <a:pt x="180245" y="208433"/>
                </a:lnTo>
                <a:lnTo>
                  <a:pt x="187554" y="219993"/>
                </a:lnTo>
                <a:lnTo>
                  <a:pt x="195904" y="233440"/>
                </a:lnTo>
                <a:lnTo>
                  <a:pt x="203995" y="248135"/>
                </a:lnTo>
                <a:lnTo>
                  <a:pt x="210108" y="263020"/>
                </a:lnTo>
                <a:lnTo>
                  <a:pt x="212527" y="277038"/>
                </a:lnTo>
                <a:lnTo>
                  <a:pt x="218102" y="304060"/>
                </a:lnTo>
                <a:lnTo>
                  <a:pt x="243992" y="363618"/>
                </a:lnTo>
                <a:lnTo>
                  <a:pt x="256777" y="383422"/>
                </a:lnTo>
                <a:lnTo>
                  <a:pt x="261646" y="383422"/>
                </a:lnTo>
                <a:lnTo>
                  <a:pt x="263227" y="383045"/>
                </a:lnTo>
                <a:lnTo>
                  <a:pt x="269237" y="379642"/>
                </a:lnTo>
                <a:lnTo>
                  <a:pt x="270871" y="373800"/>
                </a:lnTo>
                <a:lnTo>
                  <a:pt x="268326" y="369172"/>
                </a:lnTo>
                <a:lnTo>
                  <a:pt x="258230" y="349727"/>
                </a:lnTo>
                <a:lnTo>
                  <a:pt x="246023" y="323698"/>
                </a:lnTo>
                <a:lnTo>
                  <a:pt x="235741" y="297372"/>
                </a:lnTo>
                <a:lnTo>
                  <a:pt x="231417" y="277038"/>
                </a:lnTo>
                <a:lnTo>
                  <a:pt x="228706" y="259301"/>
                </a:lnTo>
                <a:lnTo>
                  <a:pt x="221859" y="241579"/>
                </a:lnTo>
                <a:lnTo>
                  <a:pt x="212802" y="224727"/>
                </a:lnTo>
                <a:lnTo>
                  <a:pt x="203459" y="209606"/>
                </a:lnTo>
                <a:lnTo>
                  <a:pt x="196559" y="198716"/>
                </a:lnTo>
                <a:lnTo>
                  <a:pt x="194517" y="194810"/>
                </a:lnTo>
                <a:lnTo>
                  <a:pt x="158252" y="173348"/>
                </a:lnTo>
                <a:lnTo>
                  <a:pt x="120676" y="163241"/>
                </a:lnTo>
                <a:lnTo>
                  <a:pt x="118205" y="161272"/>
                </a:lnTo>
                <a:lnTo>
                  <a:pt x="101815" y="153618"/>
                </a:lnTo>
                <a:lnTo>
                  <a:pt x="77356" y="149125"/>
                </a:lnTo>
                <a:lnTo>
                  <a:pt x="53340" y="146961"/>
                </a:lnTo>
                <a:lnTo>
                  <a:pt x="38281" y="146299"/>
                </a:lnTo>
                <a:lnTo>
                  <a:pt x="34423" y="140420"/>
                </a:lnTo>
                <a:lnTo>
                  <a:pt x="29796" y="130181"/>
                </a:lnTo>
                <a:lnTo>
                  <a:pt x="24927" y="116899"/>
                </a:lnTo>
                <a:lnTo>
                  <a:pt x="20344" y="101892"/>
                </a:lnTo>
                <a:lnTo>
                  <a:pt x="29744" y="92492"/>
                </a:lnTo>
                <a:lnTo>
                  <a:pt x="67845" y="64277"/>
                </a:lnTo>
                <a:lnTo>
                  <a:pt x="143216" y="35025"/>
                </a:lnTo>
                <a:lnTo>
                  <a:pt x="193135" y="25795"/>
                </a:lnTo>
                <a:lnTo>
                  <a:pt x="233143" y="20923"/>
                </a:lnTo>
                <a:lnTo>
                  <a:pt x="255144" y="19119"/>
                </a:lnTo>
                <a:lnTo>
                  <a:pt x="259091" y="14554"/>
                </a:lnTo>
                <a:lnTo>
                  <a:pt x="258421" y="3989"/>
                </a:lnTo>
                <a:lnTo>
                  <a:pt x="254034" y="0"/>
                </a:lnTo>
                <a:close/>
              </a:path>
            </a:pathLst>
          </a:custGeom>
          <a:solidFill>
            <a:srgbClr val="2D2D2D"/>
          </a:solidFill>
        </p:spPr>
        <p:txBody>
          <a:bodyPr wrap="square" lIns="0" tIns="0" rIns="0" bIns="0" rtlCol="0"/>
          <a:lstStyle/>
          <a:p>
            <a:endParaRPr/>
          </a:p>
        </p:txBody>
      </p:sp>
      <p:sp>
        <p:nvSpPr>
          <p:cNvPr id="38" name="object 38"/>
          <p:cNvSpPr/>
          <p:nvPr/>
        </p:nvSpPr>
        <p:spPr>
          <a:xfrm>
            <a:off x="15428079" y="5683588"/>
            <a:ext cx="217804" cy="295910"/>
          </a:xfrm>
          <a:custGeom>
            <a:avLst/>
            <a:gdLst/>
            <a:ahLst/>
            <a:cxnLst/>
            <a:rect l="l" t="t" r="r" b="b"/>
            <a:pathLst>
              <a:path w="217805" h="295910">
                <a:moveTo>
                  <a:pt x="157008" y="0"/>
                </a:moveTo>
                <a:lnTo>
                  <a:pt x="146766" y="401"/>
                </a:lnTo>
                <a:lnTo>
                  <a:pt x="140089" y="1505"/>
                </a:lnTo>
                <a:lnTo>
                  <a:pt x="72364" y="1505"/>
                </a:lnTo>
                <a:lnTo>
                  <a:pt x="19926" y="45388"/>
                </a:lnTo>
                <a:lnTo>
                  <a:pt x="0" y="90777"/>
                </a:lnTo>
                <a:lnTo>
                  <a:pt x="1392" y="111543"/>
                </a:lnTo>
                <a:lnTo>
                  <a:pt x="21622" y="167343"/>
                </a:lnTo>
                <a:lnTo>
                  <a:pt x="36030" y="190127"/>
                </a:lnTo>
                <a:lnTo>
                  <a:pt x="41182" y="198604"/>
                </a:lnTo>
                <a:lnTo>
                  <a:pt x="48536" y="214702"/>
                </a:lnTo>
                <a:lnTo>
                  <a:pt x="56917" y="235308"/>
                </a:lnTo>
                <a:lnTo>
                  <a:pt x="65149" y="257308"/>
                </a:lnTo>
                <a:lnTo>
                  <a:pt x="65149" y="291213"/>
                </a:lnTo>
                <a:lnTo>
                  <a:pt x="69369" y="295506"/>
                </a:lnTo>
                <a:lnTo>
                  <a:pt x="79809" y="295506"/>
                </a:lnTo>
                <a:lnTo>
                  <a:pt x="84049" y="291213"/>
                </a:lnTo>
                <a:lnTo>
                  <a:pt x="74321" y="227628"/>
                </a:lnTo>
                <a:lnTo>
                  <a:pt x="55170" y="184945"/>
                </a:lnTo>
                <a:lnTo>
                  <a:pt x="47139" y="174662"/>
                </a:lnTo>
                <a:lnTo>
                  <a:pt x="40894" y="164040"/>
                </a:lnTo>
                <a:lnTo>
                  <a:pt x="25819" y="124685"/>
                </a:lnTo>
                <a:lnTo>
                  <a:pt x="18716" y="93384"/>
                </a:lnTo>
                <a:lnTo>
                  <a:pt x="22505" y="80052"/>
                </a:lnTo>
                <a:lnTo>
                  <a:pt x="28272" y="67709"/>
                </a:lnTo>
                <a:lnTo>
                  <a:pt x="33642" y="58728"/>
                </a:lnTo>
                <a:lnTo>
                  <a:pt x="78049" y="20687"/>
                </a:lnTo>
                <a:lnTo>
                  <a:pt x="141922" y="20687"/>
                </a:lnTo>
                <a:lnTo>
                  <a:pt x="142697" y="20583"/>
                </a:lnTo>
                <a:lnTo>
                  <a:pt x="143430" y="20405"/>
                </a:lnTo>
                <a:lnTo>
                  <a:pt x="148243" y="19560"/>
                </a:lnTo>
                <a:lnTo>
                  <a:pt x="155062" y="19159"/>
                </a:lnTo>
                <a:lnTo>
                  <a:pt x="188475" y="19159"/>
                </a:lnTo>
                <a:lnTo>
                  <a:pt x="187674" y="16962"/>
                </a:lnTo>
                <a:lnTo>
                  <a:pt x="183975" y="11422"/>
                </a:lnTo>
                <a:lnTo>
                  <a:pt x="179973" y="7557"/>
                </a:lnTo>
                <a:lnTo>
                  <a:pt x="168761" y="1864"/>
                </a:lnTo>
                <a:lnTo>
                  <a:pt x="157008" y="0"/>
                </a:lnTo>
                <a:close/>
              </a:path>
              <a:path w="217805" h="295910">
                <a:moveTo>
                  <a:pt x="188475" y="19159"/>
                </a:moveTo>
                <a:lnTo>
                  <a:pt x="155062" y="19159"/>
                </a:lnTo>
                <a:lnTo>
                  <a:pt x="162302" y="19951"/>
                </a:lnTo>
                <a:lnTo>
                  <a:pt x="168382" y="22687"/>
                </a:lnTo>
                <a:lnTo>
                  <a:pt x="172549" y="26028"/>
                </a:lnTo>
                <a:lnTo>
                  <a:pt x="172549" y="34048"/>
                </a:lnTo>
                <a:lnTo>
                  <a:pt x="173604" y="50735"/>
                </a:lnTo>
                <a:lnTo>
                  <a:pt x="176270" y="68914"/>
                </a:lnTo>
                <a:lnTo>
                  <a:pt x="179798" y="87128"/>
                </a:lnTo>
                <a:lnTo>
                  <a:pt x="183439" y="103920"/>
                </a:lnTo>
                <a:lnTo>
                  <a:pt x="186748" y="118894"/>
                </a:lnTo>
                <a:lnTo>
                  <a:pt x="187460" y="123333"/>
                </a:lnTo>
                <a:lnTo>
                  <a:pt x="181464" y="129095"/>
                </a:lnTo>
                <a:lnTo>
                  <a:pt x="175717" y="138176"/>
                </a:lnTo>
                <a:lnTo>
                  <a:pt x="173009" y="150925"/>
                </a:lnTo>
                <a:lnTo>
                  <a:pt x="176130" y="167688"/>
                </a:lnTo>
                <a:lnTo>
                  <a:pt x="183162" y="190969"/>
                </a:lnTo>
                <a:lnTo>
                  <a:pt x="190261" y="219529"/>
                </a:lnTo>
                <a:lnTo>
                  <a:pt x="195773" y="243841"/>
                </a:lnTo>
                <a:lnTo>
                  <a:pt x="198074" y="254513"/>
                </a:lnTo>
                <a:lnTo>
                  <a:pt x="199124" y="259560"/>
                </a:lnTo>
                <a:lnTo>
                  <a:pt x="204161" y="262858"/>
                </a:lnTo>
                <a:lnTo>
                  <a:pt x="214339" y="260670"/>
                </a:lnTo>
                <a:lnTo>
                  <a:pt x="217605" y="255570"/>
                </a:lnTo>
                <a:lnTo>
                  <a:pt x="216516" y="250398"/>
                </a:lnTo>
                <a:lnTo>
                  <a:pt x="214017" y="238771"/>
                </a:lnTo>
                <a:lnTo>
                  <a:pt x="208375" y="213918"/>
                </a:lnTo>
                <a:lnTo>
                  <a:pt x="201132" y="184945"/>
                </a:lnTo>
                <a:lnTo>
                  <a:pt x="193826" y="160955"/>
                </a:lnTo>
                <a:lnTo>
                  <a:pt x="191941" y="152342"/>
                </a:lnTo>
                <a:lnTo>
                  <a:pt x="193045" y="145943"/>
                </a:lnTo>
                <a:lnTo>
                  <a:pt x="196275" y="141095"/>
                </a:lnTo>
                <a:lnTo>
                  <a:pt x="200768" y="137134"/>
                </a:lnTo>
                <a:lnTo>
                  <a:pt x="202999" y="135364"/>
                </a:lnTo>
                <a:lnTo>
                  <a:pt x="203595" y="134736"/>
                </a:lnTo>
                <a:lnTo>
                  <a:pt x="206170" y="130663"/>
                </a:lnTo>
                <a:lnTo>
                  <a:pt x="206636" y="124685"/>
                </a:lnTo>
                <a:lnTo>
                  <a:pt x="205152" y="114980"/>
                </a:lnTo>
                <a:lnTo>
                  <a:pt x="201878" y="99722"/>
                </a:lnTo>
                <a:lnTo>
                  <a:pt x="198389" y="83657"/>
                </a:lnTo>
                <a:lnTo>
                  <a:pt x="195011" y="66347"/>
                </a:lnTo>
                <a:lnTo>
                  <a:pt x="192459" y="49306"/>
                </a:lnTo>
                <a:lnTo>
                  <a:pt x="191449" y="34048"/>
                </a:lnTo>
                <a:lnTo>
                  <a:pt x="190392" y="24423"/>
                </a:lnTo>
                <a:lnTo>
                  <a:pt x="188475" y="19159"/>
                </a:lnTo>
                <a:close/>
              </a:path>
            </a:pathLst>
          </a:custGeom>
          <a:solidFill>
            <a:srgbClr val="2D2D2D"/>
          </a:solidFill>
        </p:spPr>
        <p:txBody>
          <a:bodyPr wrap="square" lIns="0" tIns="0" rIns="0" bIns="0" rtlCol="0"/>
          <a:lstStyle/>
          <a:p>
            <a:endParaRPr/>
          </a:p>
        </p:txBody>
      </p:sp>
      <p:sp>
        <p:nvSpPr>
          <p:cNvPr id="39" name="object 39"/>
          <p:cNvSpPr/>
          <p:nvPr/>
        </p:nvSpPr>
        <p:spPr>
          <a:xfrm>
            <a:off x="15365362" y="5367300"/>
            <a:ext cx="299085" cy="85090"/>
          </a:xfrm>
          <a:custGeom>
            <a:avLst/>
            <a:gdLst/>
            <a:ahLst/>
            <a:cxnLst/>
            <a:rect l="l" t="t" r="r" b="b"/>
            <a:pathLst>
              <a:path w="299084" h="85089">
                <a:moveTo>
                  <a:pt x="185112" y="81683"/>
                </a:moveTo>
                <a:lnTo>
                  <a:pt x="125274" y="81683"/>
                </a:lnTo>
                <a:lnTo>
                  <a:pt x="147406" y="81732"/>
                </a:lnTo>
                <a:lnTo>
                  <a:pt x="163586" y="83819"/>
                </a:lnTo>
                <a:lnTo>
                  <a:pt x="165785" y="84468"/>
                </a:lnTo>
                <a:lnTo>
                  <a:pt x="168162" y="84782"/>
                </a:lnTo>
                <a:lnTo>
                  <a:pt x="170664" y="84782"/>
                </a:lnTo>
                <a:lnTo>
                  <a:pt x="185112" y="81683"/>
                </a:lnTo>
                <a:close/>
              </a:path>
              <a:path w="299084" h="85089">
                <a:moveTo>
                  <a:pt x="12701" y="0"/>
                </a:moveTo>
                <a:lnTo>
                  <a:pt x="6732" y="492"/>
                </a:lnTo>
                <a:lnTo>
                  <a:pt x="0" y="8586"/>
                </a:lnTo>
                <a:lnTo>
                  <a:pt x="502" y="14648"/>
                </a:lnTo>
                <a:lnTo>
                  <a:pt x="80835" y="83620"/>
                </a:lnTo>
                <a:lnTo>
                  <a:pt x="83348" y="84468"/>
                </a:lnTo>
                <a:lnTo>
                  <a:pt x="85903" y="84164"/>
                </a:lnTo>
                <a:lnTo>
                  <a:pt x="102878" y="82788"/>
                </a:lnTo>
                <a:lnTo>
                  <a:pt x="125274" y="81683"/>
                </a:lnTo>
                <a:lnTo>
                  <a:pt x="185112" y="81683"/>
                </a:lnTo>
                <a:lnTo>
                  <a:pt x="188628" y="80928"/>
                </a:lnTo>
                <a:lnTo>
                  <a:pt x="207667" y="71645"/>
                </a:lnTo>
                <a:lnTo>
                  <a:pt x="217269" y="65422"/>
                </a:lnTo>
                <a:lnTo>
                  <a:pt x="168937" y="65422"/>
                </a:lnTo>
                <a:lnTo>
                  <a:pt x="163973" y="64699"/>
                </a:lnTo>
                <a:lnTo>
                  <a:pt x="88060" y="64699"/>
                </a:lnTo>
                <a:lnTo>
                  <a:pt x="12701" y="0"/>
                </a:lnTo>
                <a:close/>
              </a:path>
              <a:path w="299084" h="85089">
                <a:moveTo>
                  <a:pt x="233207" y="30993"/>
                </a:moveTo>
                <a:lnTo>
                  <a:pt x="230935" y="31800"/>
                </a:lnTo>
                <a:lnTo>
                  <a:pt x="229155" y="33266"/>
                </a:lnTo>
                <a:lnTo>
                  <a:pt x="211905" y="46175"/>
                </a:lnTo>
                <a:lnTo>
                  <a:pt x="194377" y="57051"/>
                </a:lnTo>
                <a:lnTo>
                  <a:pt x="179184" y="64074"/>
                </a:lnTo>
                <a:lnTo>
                  <a:pt x="168937" y="65422"/>
                </a:lnTo>
                <a:lnTo>
                  <a:pt x="217269" y="65422"/>
                </a:lnTo>
                <a:lnTo>
                  <a:pt x="225094" y="60350"/>
                </a:lnTo>
                <a:lnTo>
                  <a:pt x="238223" y="50459"/>
                </a:lnTo>
                <a:lnTo>
                  <a:pt x="296269" y="50459"/>
                </a:lnTo>
                <a:lnTo>
                  <a:pt x="298231" y="48679"/>
                </a:lnTo>
                <a:lnTo>
                  <a:pt x="298661" y="38103"/>
                </a:lnTo>
                <a:lnTo>
                  <a:pt x="294608" y="33632"/>
                </a:lnTo>
                <a:lnTo>
                  <a:pt x="235490" y="31129"/>
                </a:lnTo>
                <a:lnTo>
                  <a:pt x="233207" y="30993"/>
                </a:lnTo>
                <a:close/>
              </a:path>
              <a:path w="299084" h="85089">
                <a:moveTo>
                  <a:pt x="126990" y="62430"/>
                </a:moveTo>
                <a:lnTo>
                  <a:pt x="104316" y="63448"/>
                </a:lnTo>
                <a:lnTo>
                  <a:pt x="88060" y="64699"/>
                </a:lnTo>
                <a:lnTo>
                  <a:pt x="163973" y="64699"/>
                </a:lnTo>
                <a:lnTo>
                  <a:pt x="150419" y="62726"/>
                </a:lnTo>
                <a:lnTo>
                  <a:pt x="126990" y="62430"/>
                </a:lnTo>
                <a:close/>
              </a:path>
              <a:path w="299084" h="85089">
                <a:moveTo>
                  <a:pt x="296269" y="50459"/>
                </a:moveTo>
                <a:lnTo>
                  <a:pt x="238223" y="50459"/>
                </a:lnTo>
                <a:lnTo>
                  <a:pt x="288619" y="52574"/>
                </a:lnTo>
                <a:lnTo>
                  <a:pt x="293844" y="52658"/>
                </a:lnTo>
                <a:lnTo>
                  <a:pt x="296269" y="50459"/>
                </a:lnTo>
                <a:close/>
              </a:path>
            </a:pathLst>
          </a:custGeom>
          <a:solidFill>
            <a:srgbClr val="2D2D2D"/>
          </a:solidFill>
        </p:spPr>
        <p:txBody>
          <a:bodyPr wrap="square" lIns="0" tIns="0" rIns="0" bIns="0" rtlCol="0"/>
          <a:lstStyle/>
          <a:p>
            <a:endParaRPr/>
          </a:p>
        </p:txBody>
      </p:sp>
      <p:sp>
        <p:nvSpPr>
          <p:cNvPr id="40" name="object 40"/>
          <p:cNvSpPr/>
          <p:nvPr/>
        </p:nvSpPr>
        <p:spPr>
          <a:xfrm>
            <a:off x="7541109" y="5437664"/>
            <a:ext cx="650875" cy="539115"/>
          </a:xfrm>
          <a:custGeom>
            <a:avLst/>
            <a:gdLst/>
            <a:ahLst/>
            <a:cxnLst/>
            <a:rect l="l" t="t" r="r" b="b"/>
            <a:pathLst>
              <a:path w="650875" h="539114">
                <a:moveTo>
                  <a:pt x="568254" y="0"/>
                </a:moveTo>
                <a:lnTo>
                  <a:pt x="82594" y="0"/>
                </a:lnTo>
                <a:lnTo>
                  <a:pt x="50477" y="6501"/>
                </a:lnTo>
                <a:lnTo>
                  <a:pt x="24220" y="24220"/>
                </a:lnTo>
                <a:lnTo>
                  <a:pt x="6501" y="50477"/>
                </a:lnTo>
                <a:lnTo>
                  <a:pt x="0" y="82594"/>
                </a:lnTo>
                <a:lnTo>
                  <a:pt x="0" y="532517"/>
                </a:lnTo>
                <a:lnTo>
                  <a:pt x="2502" y="536287"/>
                </a:lnTo>
                <a:lnTo>
                  <a:pt x="7643" y="538412"/>
                </a:lnTo>
                <a:lnTo>
                  <a:pt x="8984" y="538664"/>
                </a:lnTo>
                <a:lnTo>
                  <a:pt x="13004" y="538664"/>
                </a:lnTo>
                <a:lnTo>
                  <a:pt x="15643" y="537617"/>
                </a:lnTo>
                <a:lnTo>
                  <a:pt x="49844" y="503419"/>
                </a:lnTo>
                <a:lnTo>
                  <a:pt x="20638" y="503419"/>
                </a:lnTo>
                <a:lnTo>
                  <a:pt x="20638" y="82594"/>
                </a:lnTo>
                <a:lnTo>
                  <a:pt x="25514" y="58505"/>
                </a:lnTo>
                <a:lnTo>
                  <a:pt x="38803" y="38812"/>
                </a:lnTo>
                <a:lnTo>
                  <a:pt x="58499" y="25524"/>
                </a:lnTo>
                <a:lnTo>
                  <a:pt x="82594" y="20648"/>
                </a:lnTo>
                <a:lnTo>
                  <a:pt x="621344" y="20648"/>
                </a:lnTo>
                <a:lnTo>
                  <a:pt x="600377" y="6501"/>
                </a:lnTo>
                <a:lnTo>
                  <a:pt x="568254" y="0"/>
                </a:lnTo>
                <a:close/>
              </a:path>
              <a:path w="650875" h="539114">
                <a:moveTo>
                  <a:pt x="621344" y="20648"/>
                </a:moveTo>
                <a:lnTo>
                  <a:pt x="568254" y="20648"/>
                </a:lnTo>
                <a:lnTo>
                  <a:pt x="592343" y="25524"/>
                </a:lnTo>
                <a:lnTo>
                  <a:pt x="612036" y="38812"/>
                </a:lnTo>
                <a:lnTo>
                  <a:pt x="625324" y="58505"/>
                </a:lnTo>
                <a:lnTo>
                  <a:pt x="630200" y="82594"/>
                </a:lnTo>
                <a:lnTo>
                  <a:pt x="630200" y="350858"/>
                </a:lnTo>
                <a:lnTo>
                  <a:pt x="625324" y="374953"/>
                </a:lnTo>
                <a:lnTo>
                  <a:pt x="612036" y="394648"/>
                </a:lnTo>
                <a:lnTo>
                  <a:pt x="592343" y="407938"/>
                </a:lnTo>
                <a:lnTo>
                  <a:pt x="568254" y="412814"/>
                </a:lnTo>
                <a:lnTo>
                  <a:pt x="112781" y="412814"/>
                </a:lnTo>
                <a:lnTo>
                  <a:pt x="110153" y="413893"/>
                </a:lnTo>
                <a:lnTo>
                  <a:pt x="20638" y="503419"/>
                </a:lnTo>
                <a:lnTo>
                  <a:pt x="49844" y="503419"/>
                </a:lnTo>
                <a:lnTo>
                  <a:pt x="119807" y="433463"/>
                </a:lnTo>
                <a:lnTo>
                  <a:pt x="568254" y="433463"/>
                </a:lnTo>
                <a:lnTo>
                  <a:pt x="600377" y="426960"/>
                </a:lnTo>
                <a:lnTo>
                  <a:pt x="626637" y="409237"/>
                </a:lnTo>
                <a:lnTo>
                  <a:pt x="644357" y="382976"/>
                </a:lnTo>
                <a:lnTo>
                  <a:pt x="650859" y="350858"/>
                </a:lnTo>
                <a:lnTo>
                  <a:pt x="650859" y="82594"/>
                </a:lnTo>
                <a:lnTo>
                  <a:pt x="644357" y="50477"/>
                </a:lnTo>
                <a:lnTo>
                  <a:pt x="626637" y="24220"/>
                </a:lnTo>
                <a:lnTo>
                  <a:pt x="621344" y="20648"/>
                </a:lnTo>
                <a:close/>
              </a:path>
            </a:pathLst>
          </a:custGeom>
          <a:solidFill>
            <a:srgbClr val="2D2D2D"/>
          </a:solidFill>
        </p:spPr>
        <p:txBody>
          <a:bodyPr wrap="square" lIns="0" tIns="0" rIns="0" bIns="0" rtlCol="0"/>
          <a:lstStyle/>
          <a:p>
            <a:endParaRPr/>
          </a:p>
        </p:txBody>
      </p:sp>
      <p:sp>
        <p:nvSpPr>
          <p:cNvPr id="41" name="object 41"/>
          <p:cNvSpPr/>
          <p:nvPr/>
        </p:nvSpPr>
        <p:spPr>
          <a:xfrm>
            <a:off x="7684361" y="5609459"/>
            <a:ext cx="367665" cy="0"/>
          </a:xfrm>
          <a:custGeom>
            <a:avLst/>
            <a:gdLst/>
            <a:ahLst/>
            <a:cxnLst/>
            <a:rect l="l" t="t" r="r" b="b"/>
            <a:pathLst>
              <a:path w="367665">
                <a:moveTo>
                  <a:pt x="0" y="0"/>
                </a:moveTo>
                <a:lnTo>
                  <a:pt x="367329" y="0"/>
                </a:lnTo>
              </a:path>
            </a:pathLst>
          </a:custGeom>
          <a:ln w="20648">
            <a:solidFill>
              <a:srgbClr val="2D2D2D"/>
            </a:solidFill>
          </a:ln>
        </p:spPr>
        <p:txBody>
          <a:bodyPr wrap="square" lIns="0" tIns="0" rIns="0" bIns="0" rtlCol="0"/>
          <a:lstStyle/>
          <a:p>
            <a:endParaRPr/>
          </a:p>
        </p:txBody>
      </p:sp>
      <p:sp>
        <p:nvSpPr>
          <p:cNvPr id="42" name="object 42"/>
          <p:cNvSpPr/>
          <p:nvPr/>
        </p:nvSpPr>
        <p:spPr>
          <a:xfrm>
            <a:off x="7684361" y="5713987"/>
            <a:ext cx="251460" cy="0"/>
          </a:xfrm>
          <a:custGeom>
            <a:avLst/>
            <a:gdLst/>
            <a:ahLst/>
            <a:cxnLst/>
            <a:rect l="l" t="t" r="r" b="b"/>
            <a:pathLst>
              <a:path w="251459">
                <a:moveTo>
                  <a:pt x="0" y="0"/>
                </a:moveTo>
                <a:lnTo>
                  <a:pt x="251165" y="0"/>
                </a:lnTo>
              </a:path>
            </a:pathLst>
          </a:custGeom>
          <a:ln w="20648">
            <a:solidFill>
              <a:srgbClr val="2D2D2D"/>
            </a:solidFill>
          </a:ln>
        </p:spPr>
        <p:txBody>
          <a:bodyPr wrap="square" lIns="0" tIns="0" rIns="0" bIns="0" rtlCol="0"/>
          <a:lstStyle/>
          <a:p>
            <a:endParaRPr/>
          </a:p>
        </p:txBody>
      </p:sp>
      <p:sp>
        <p:nvSpPr>
          <p:cNvPr id="43" name="object 43"/>
          <p:cNvSpPr/>
          <p:nvPr/>
        </p:nvSpPr>
        <p:spPr>
          <a:xfrm>
            <a:off x="9455558" y="7340603"/>
            <a:ext cx="355600" cy="332740"/>
          </a:xfrm>
          <a:custGeom>
            <a:avLst/>
            <a:gdLst/>
            <a:ahLst/>
            <a:cxnLst/>
            <a:rect l="l" t="t" r="r" b="b"/>
            <a:pathLst>
              <a:path w="355600" h="332740">
                <a:moveTo>
                  <a:pt x="177642" y="0"/>
                </a:moveTo>
                <a:lnTo>
                  <a:pt x="109596" y="12571"/>
                </a:lnTo>
                <a:lnTo>
                  <a:pt x="51970" y="48710"/>
                </a:lnTo>
                <a:lnTo>
                  <a:pt x="23097" y="84149"/>
                </a:lnTo>
                <a:lnTo>
                  <a:pt x="5773" y="124105"/>
                </a:lnTo>
                <a:lnTo>
                  <a:pt x="0" y="166330"/>
                </a:lnTo>
                <a:lnTo>
                  <a:pt x="5773" y="208536"/>
                </a:lnTo>
                <a:lnTo>
                  <a:pt x="23097" y="248495"/>
                </a:lnTo>
                <a:lnTo>
                  <a:pt x="51970" y="283938"/>
                </a:lnTo>
                <a:lnTo>
                  <a:pt x="110730" y="320409"/>
                </a:lnTo>
                <a:lnTo>
                  <a:pt x="177642" y="332565"/>
                </a:lnTo>
                <a:lnTo>
                  <a:pt x="211604" y="329526"/>
                </a:lnTo>
                <a:lnTo>
                  <a:pt x="244550" y="320409"/>
                </a:lnTo>
                <a:lnTo>
                  <a:pt x="266557" y="309589"/>
                </a:lnTo>
                <a:lnTo>
                  <a:pt x="153905" y="309589"/>
                </a:lnTo>
                <a:lnTo>
                  <a:pt x="108251" y="296016"/>
                </a:lnTo>
                <a:lnTo>
                  <a:pt x="68054" y="268871"/>
                </a:lnTo>
                <a:lnTo>
                  <a:pt x="39054" y="231253"/>
                </a:lnTo>
                <a:lnTo>
                  <a:pt x="24554" y="188531"/>
                </a:lnTo>
                <a:lnTo>
                  <a:pt x="24554" y="144107"/>
                </a:lnTo>
                <a:lnTo>
                  <a:pt x="39054" y="101385"/>
                </a:lnTo>
                <a:lnTo>
                  <a:pt x="68054" y="63767"/>
                </a:lnTo>
                <a:lnTo>
                  <a:pt x="118305" y="32251"/>
                </a:lnTo>
                <a:lnTo>
                  <a:pt x="177642" y="21287"/>
                </a:lnTo>
                <a:lnTo>
                  <a:pt x="263099" y="21287"/>
                </a:lnTo>
                <a:lnTo>
                  <a:pt x="245692" y="12571"/>
                </a:lnTo>
                <a:lnTo>
                  <a:pt x="212586" y="3192"/>
                </a:lnTo>
                <a:lnTo>
                  <a:pt x="177642" y="0"/>
                </a:lnTo>
                <a:close/>
              </a:path>
              <a:path w="355600" h="332740">
                <a:moveTo>
                  <a:pt x="263099" y="21287"/>
                </a:moveTo>
                <a:lnTo>
                  <a:pt x="177642" y="21287"/>
                </a:lnTo>
                <a:lnTo>
                  <a:pt x="208110" y="24071"/>
                </a:lnTo>
                <a:lnTo>
                  <a:pt x="236979" y="32251"/>
                </a:lnTo>
                <a:lnTo>
                  <a:pt x="287230" y="63767"/>
                </a:lnTo>
                <a:lnTo>
                  <a:pt x="320899" y="110788"/>
                </a:lnTo>
                <a:lnTo>
                  <a:pt x="332611" y="166330"/>
                </a:lnTo>
                <a:lnTo>
                  <a:pt x="329637" y="194840"/>
                </a:lnTo>
                <a:lnTo>
                  <a:pt x="306672" y="246740"/>
                </a:lnTo>
                <a:lnTo>
                  <a:pt x="247033" y="296016"/>
                </a:lnTo>
                <a:lnTo>
                  <a:pt x="201379" y="309589"/>
                </a:lnTo>
                <a:lnTo>
                  <a:pt x="266557" y="309589"/>
                </a:lnTo>
                <a:lnTo>
                  <a:pt x="303314" y="283938"/>
                </a:lnTo>
                <a:lnTo>
                  <a:pt x="341924" y="230007"/>
                </a:lnTo>
                <a:lnTo>
                  <a:pt x="355363" y="166320"/>
                </a:lnTo>
                <a:lnTo>
                  <a:pt x="351951" y="133621"/>
                </a:lnTo>
                <a:lnTo>
                  <a:pt x="341924" y="102635"/>
                </a:lnTo>
                <a:lnTo>
                  <a:pt x="325604" y="74091"/>
                </a:lnTo>
                <a:lnTo>
                  <a:pt x="303314" y="48710"/>
                </a:lnTo>
                <a:lnTo>
                  <a:pt x="276191" y="27842"/>
                </a:lnTo>
                <a:lnTo>
                  <a:pt x="263099" y="21287"/>
                </a:lnTo>
                <a:close/>
              </a:path>
            </a:pathLst>
          </a:custGeom>
          <a:solidFill>
            <a:srgbClr val="2D2D2D"/>
          </a:solidFill>
        </p:spPr>
        <p:txBody>
          <a:bodyPr wrap="square" lIns="0" tIns="0" rIns="0" bIns="0" rtlCol="0"/>
          <a:lstStyle/>
          <a:p>
            <a:endParaRPr/>
          </a:p>
        </p:txBody>
      </p:sp>
      <p:sp>
        <p:nvSpPr>
          <p:cNvPr id="44" name="object 44"/>
          <p:cNvSpPr/>
          <p:nvPr/>
        </p:nvSpPr>
        <p:spPr>
          <a:xfrm>
            <a:off x="9621818" y="7405979"/>
            <a:ext cx="119252" cy="111577"/>
          </a:xfrm>
          <a:prstGeom prst="rect">
            <a:avLst/>
          </a:prstGeom>
          <a:blipFill>
            <a:blip r:embed="rId8" cstate="print"/>
            <a:stretch>
              <a:fillRect/>
            </a:stretch>
          </a:blipFill>
        </p:spPr>
        <p:txBody>
          <a:bodyPr wrap="square" lIns="0" tIns="0" rIns="0" bIns="0" rtlCol="0"/>
          <a:lstStyle/>
          <a:p>
            <a:endParaRPr/>
          </a:p>
        </p:txBody>
      </p:sp>
      <p:sp>
        <p:nvSpPr>
          <p:cNvPr id="45" name="object 45"/>
          <p:cNvSpPr/>
          <p:nvPr/>
        </p:nvSpPr>
        <p:spPr>
          <a:xfrm>
            <a:off x="9738341" y="7605320"/>
            <a:ext cx="77222" cy="71233"/>
          </a:xfrm>
          <a:prstGeom prst="rect">
            <a:avLst/>
          </a:prstGeom>
          <a:blipFill>
            <a:blip r:embed="rId9" cstate="print"/>
            <a:stretch>
              <a:fillRect/>
            </a:stretch>
          </a:blipFill>
        </p:spPr>
        <p:txBody>
          <a:bodyPr wrap="square" lIns="0" tIns="0" rIns="0" bIns="0" rtlCol="0"/>
          <a:lstStyle/>
          <a:p>
            <a:endParaRPr/>
          </a:p>
        </p:txBody>
      </p:sp>
      <p:sp>
        <p:nvSpPr>
          <p:cNvPr id="46" name="object 46"/>
          <p:cNvSpPr/>
          <p:nvPr/>
        </p:nvSpPr>
        <p:spPr>
          <a:xfrm>
            <a:off x="9770629" y="7635526"/>
            <a:ext cx="316230" cy="295910"/>
          </a:xfrm>
          <a:custGeom>
            <a:avLst/>
            <a:gdLst/>
            <a:ahLst/>
            <a:cxnLst/>
            <a:rect l="l" t="t" r="r" b="b"/>
            <a:pathLst>
              <a:path w="316229" h="295909">
                <a:moveTo>
                  <a:pt x="62068" y="0"/>
                </a:moveTo>
                <a:lnTo>
                  <a:pt x="50036" y="2190"/>
                </a:lnTo>
                <a:lnTo>
                  <a:pt x="39475" y="8744"/>
                </a:lnTo>
                <a:lnTo>
                  <a:pt x="3319" y="42575"/>
                </a:lnTo>
                <a:lnTo>
                  <a:pt x="0" y="50094"/>
                </a:lnTo>
                <a:lnTo>
                  <a:pt x="0" y="66114"/>
                </a:lnTo>
                <a:lnTo>
                  <a:pt x="3319" y="73632"/>
                </a:lnTo>
                <a:lnTo>
                  <a:pt x="237406" y="292704"/>
                </a:lnTo>
                <a:lnTo>
                  <a:pt x="245594" y="295604"/>
                </a:lnTo>
                <a:lnTo>
                  <a:pt x="261960" y="295604"/>
                </a:lnTo>
                <a:lnTo>
                  <a:pt x="270148" y="292683"/>
                </a:lnTo>
                <a:lnTo>
                  <a:pt x="288862" y="275176"/>
                </a:lnTo>
                <a:lnTo>
                  <a:pt x="250840" y="275176"/>
                </a:lnTo>
                <a:lnTo>
                  <a:pt x="23685" y="62575"/>
                </a:lnTo>
                <a:lnTo>
                  <a:pt x="22742" y="60418"/>
                </a:lnTo>
                <a:lnTo>
                  <a:pt x="22742" y="55790"/>
                </a:lnTo>
                <a:lnTo>
                  <a:pt x="23685" y="53612"/>
                </a:lnTo>
                <a:lnTo>
                  <a:pt x="25423" y="52010"/>
                </a:lnTo>
                <a:lnTo>
                  <a:pt x="57349" y="22126"/>
                </a:lnTo>
                <a:lnTo>
                  <a:pt x="59715" y="21278"/>
                </a:lnTo>
                <a:lnTo>
                  <a:pt x="98070" y="21278"/>
                </a:lnTo>
                <a:lnTo>
                  <a:pt x="84678" y="8744"/>
                </a:lnTo>
                <a:lnTo>
                  <a:pt x="74104" y="2181"/>
                </a:lnTo>
                <a:lnTo>
                  <a:pt x="62068" y="0"/>
                </a:lnTo>
                <a:close/>
              </a:path>
              <a:path w="316229" h="295909">
                <a:moveTo>
                  <a:pt x="98070" y="21278"/>
                </a:moveTo>
                <a:lnTo>
                  <a:pt x="64427" y="21278"/>
                </a:lnTo>
                <a:lnTo>
                  <a:pt x="66804" y="22126"/>
                </a:lnTo>
                <a:lnTo>
                  <a:pt x="292148" y="233030"/>
                </a:lnTo>
                <a:lnTo>
                  <a:pt x="293111" y="235187"/>
                </a:lnTo>
                <a:lnTo>
                  <a:pt x="293111" y="239836"/>
                </a:lnTo>
                <a:lnTo>
                  <a:pt x="292158" y="241993"/>
                </a:lnTo>
                <a:lnTo>
                  <a:pt x="256704" y="275176"/>
                </a:lnTo>
                <a:lnTo>
                  <a:pt x="288862" y="275176"/>
                </a:lnTo>
                <a:lnTo>
                  <a:pt x="312534" y="253030"/>
                </a:lnTo>
                <a:lnTo>
                  <a:pt x="315864" y="245512"/>
                </a:lnTo>
                <a:lnTo>
                  <a:pt x="315864" y="229512"/>
                </a:lnTo>
                <a:lnTo>
                  <a:pt x="312534" y="221994"/>
                </a:lnTo>
                <a:lnTo>
                  <a:pt x="98070" y="21278"/>
                </a:lnTo>
                <a:close/>
              </a:path>
            </a:pathLst>
          </a:custGeom>
          <a:solidFill>
            <a:srgbClr val="2D2D2D"/>
          </a:solidFill>
        </p:spPr>
        <p:txBody>
          <a:bodyPr wrap="square" lIns="0" tIns="0" rIns="0" bIns="0" rtlCol="0"/>
          <a:lstStyle/>
          <a:p>
            <a:endParaRPr/>
          </a:p>
        </p:txBody>
      </p:sp>
      <p:sp>
        <p:nvSpPr>
          <p:cNvPr id="47" name="object 47"/>
          <p:cNvSpPr txBox="1"/>
          <p:nvPr/>
        </p:nvSpPr>
        <p:spPr>
          <a:xfrm>
            <a:off x="1862106" y="6089708"/>
            <a:ext cx="582295" cy="195580"/>
          </a:xfrm>
          <a:prstGeom prst="rect">
            <a:avLst/>
          </a:prstGeom>
        </p:spPr>
        <p:txBody>
          <a:bodyPr vert="horz" wrap="square" lIns="0" tIns="13970" rIns="0" bIns="0" rtlCol="0">
            <a:spAutoFit/>
          </a:bodyPr>
          <a:lstStyle/>
          <a:p>
            <a:pPr marL="12700">
              <a:lnSpc>
                <a:spcPct val="100000"/>
              </a:lnSpc>
              <a:spcBef>
                <a:spcPts val="110"/>
              </a:spcBef>
            </a:pPr>
            <a:r>
              <a:rPr sz="1100">
                <a:solidFill>
                  <a:srgbClr val="2D2D2D"/>
                </a:solidFill>
                <a:latin typeface="Roboto"/>
                <a:cs typeface="Roboto"/>
              </a:rPr>
              <a:t>Husejere</a:t>
            </a:r>
            <a:endParaRPr sz="1100">
              <a:latin typeface="Roboto"/>
              <a:cs typeface="Roboto"/>
            </a:endParaRPr>
          </a:p>
        </p:txBody>
      </p:sp>
      <p:sp>
        <p:nvSpPr>
          <p:cNvPr id="48" name="object 48"/>
          <p:cNvSpPr txBox="1"/>
          <p:nvPr/>
        </p:nvSpPr>
        <p:spPr>
          <a:xfrm>
            <a:off x="5566507" y="6078682"/>
            <a:ext cx="791210" cy="386715"/>
          </a:xfrm>
          <a:prstGeom prst="rect">
            <a:avLst/>
          </a:prstGeom>
        </p:spPr>
        <p:txBody>
          <a:bodyPr vert="horz" wrap="square" lIns="0" tIns="12065" rIns="0" bIns="0" rtlCol="0">
            <a:spAutoFit/>
          </a:bodyPr>
          <a:lstStyle/>
          <a:p>
            <a:pPr marL="12700" marR="5080" indent="64769">
              <a:lnSpc>
                <a:spcPct val="107800"/>
              </a:lnSpc>
              <a:spcBef>
                <a:spcPts val="95"/>
              </a:spcBef>
            </a:pPr>
            <a:r>
              <a:rPr sz="1100" spc="5">
                <a:solidFill>
                  <a:srgbClr val="2D2D2D"/>
                </a:solidFill>
                <a:latin typeface="Roboto"/>
                <a:cs typeface="Roboto"/>
              </a:rPr>
              <a:t>Husejerne  </a:t>
            </a:r>
            <a:r>
              <a:rPr sz="1100">
                <a:solidFill>
                  <a:srgbClr val="2D2D2D"/>
                </a:solidFill>
                <a:latin typeface="Roboto"/>
                <a:cs typeface="Roboto"/>
              </a:rPr>
              <a:t>går i</a:t>
            </a:r>
            <a:r>
              <a:rPr sz="1100" spc="-60">
                <a:solidFill>
                  <a:srgbClr val="2D2D2D"/>
                </a:solidFill>
                <a:latin typeface="Roboto"/>
                <a:cs typeface="Roboto"/>
              </a:rPr>
              <a:t> </a:t>
            </a:r>
            <a:r>
              <a:rPr sz="1100">
                <a:solidFill>
                  <a:srgbClr val="2D2D2D"/>
                </a:solidFill>
                <a:latin typeface="Roboto"/>
                <a:cs typeface="Roboto"/>
              </a:rPr>
              <a:t>banken</a:t>
            </a:r>
            <a:endParaRPr sz="1100">
              <a:latin typeface="Roboto"/>
              <a:cs typeface="Roboto"/>
            </a:endParaRPr>
          </a:p>
        </p:txBody>
      </p:sp>
      <p:sp>
        <p:nvSpPr>
          <p:cNvPr id="49" name="object 49"/>
          <p:cNvSpPr txBox="1"/>
          <p:nvPr/>
        </p:nvSpPr>
        <p:spPr>
          <a:xfrm>
            <a:off x="3355967" y="8701984"/>
            <a:ext cx="1424940" cy="386715"/>
          </a:xfrm>
          <a:prstGeom prst="rect">
            <a:avLst/>
          </a:prstGeom>
        </p:spPr>
        <p:txBody>
          <a:bodyPr vert="horz" wrap="square" lIns="0" tIns="12065" rIns="0" bIns="0" rtlCol="0">
            <a:spAutoFit/>
          </a:bodyPr>
          <a:lstStyle/>
          <a:p>
            <a:pPr marL="381635" marR="5080" indent="-369570">
              <a:lnSpc>
                <a:spcPct val="107800"/>
              </a:lnSpc>
              <a:spcBef>
                <a:spcPts val="95"/>
              </a:spcBef>
            </a:pPr>
            <a:r>
              <a:rPr sz="1100">
                <a:solidFill>
                  <a:srgbClr val="2D2D2D"/>
                </a:solidFill>
                <a:latin typeface="Roboto"/>
                <a:cs typeface="Roboto"/>
              </a:rPr>
              <a:t>Går på </a:t>
            </a:r>
            <a:r>
              <a:rPr sz="1100" spc="5">
                <a:solidFill>
                  <a:srgbClr val="2D2D2D"/>
                </a:solidFill>
                <a:latin typeface="Roboto"/>
                <a:cs typeface="Roboto"/>
              </a:rPr>
              <a:t>nettet </a:t>
            </a:r>
            <a:r>
              <a:rPr sz="1100">
                <a:solidFill>
                  <a:srgbClr val="2D2D2D"/>
                </a:solidFill>
                <a:latin typeface="Roboto"/>
                <a:cs typeface="Roboto"/>
              </a:rPr>
              <a:t>og</a:t>
            </a:r>
            <a:r>
              <a:rPr sz="1100" spc="-65">
                <a:solidFill>
                  <a:srgbClr val="2D2D2D"/>
                </a:solidFill>
                <a:latin typeface="Roboto"/>
                <a:cs typeface="Roboto"/>
              </a:rPr>
              <a:t> </a:t>
            </a:r>
            <a:r>
              <a:rPr sz="1100" spc="5">
                <a:solidFill>
                  <a:srgbClr val="2D2D2D"/>
                </a:solidFill>
                <a:latin typeface="Roboto"/>
                <a:cs typeface="Roboto"/>
              </a:rPr>
              <a:t>søger  </a:t>
            </a:r>
            <a:r>
              <a:rPr sz="1100">
                <a:solidFill>
                  <a:srgbClr val="2D2D2D"/>
                </a:solidFill>
                <a:latin typeface="Roboto"/>
                <a:cs typeface="Roboto"/>
              </a:rPr>
              <a:t>inspiration</a:t>
            </a:r>
            <a:endParaRPr sz="1100">
              <a:latin typeface="Roboto"/>
              <a:cs typeface="Roboto"/>
            </a:endParaRPr>
          </a:p>
        </p:txBody>
      </p:sp>
      <p:sp>
        <p:nvSpPr>
          <p:cNvPr id="50" name="object 50"/>
          <p:cNvSpPr txBox="1"/>
          <p:nvPr/>
        </p:nvSpPr>
        <p:spPr>
          <a:xfrm>
            <a:off x="1849667" y="7387082"/>
            <a:ext cx="1307465" cy="567690"/>
          </a:xfrm>
          <a:prstGeom prst="rect">
            <a:avLst/>
          </a:prstGeom>
        </p:spPr>
        <p:txBody>
          <a:bodyPr vert="horz" wrap="square" lIns="0" tIns="12065" rIns="0" bIns="0" rtlCol="0">
            <a:spAutoFit/>
          </a:bodyPr>
          <a:lstStyle/>
          <a:p>
            <a:pPr marL="12700" marR="5080" indent="-35560" algn="ctr">
              <a:lnSpc>
                <a:spcPct val="107800"/>
              </a:lnSpc>
              <a:spcBef>
                <a:spcPts val="95"/>
              </a:spcBef>
            </a:pPr>
            <a:r>
              <a:rPr sz="1100">
                <a:solidFill>
                  <a:srgbClr val="2D2D2D"/>
                </a:solidFill>
                <a:latin typeface="Roboto"/>
                <a:cs typeface="Roboto"/>
              </a:rPr>
              <a:t>Sociale medier  </a:t>
            </a:r>
            <a:r>
              <a:rPr sz="1100" i="1" spc="5">
                <a:solidFill>
                  <a:srgbClr val="2D2D2D"/>
                </a:solidFill>
                <a:latin typeface="Roboto-LightItalic"/>
                <a:cs typeface="Roboto-LightItalic"/>
              </a:rPr>
              <a:t>(facebook,</a:t>
            </a:r>
            <a:r>
              <a:rPr sz="1100" i="1" spc="-45">
                <a:solidFill>
                  <a:srgbClr val="2D2D2D"/>
                </a:solidFill>
                <a:latin typeface="Roboto-LightItalic"/>
                <a:cs typeface="Roboto-LightItalic"/>
              </a:rPr>
              <a:t> </a:t>
            </a:r>
            <a:r>
              <a:rPr sz="1100" i="1" spc="-5">
                <a:solidFill>
                  <a:srgbClr val="2D2D2D"/>
                </a:solidFill>
                <a:latin typeface="Roboto-LightItalic"/>
                <a:cs typeface="Roboto-LightItalic"/>
              </a:rPr>
              <a:t>instagram  </a:t>
            </a:r>
            <a:r>
              <a:rPr sz="1100" i="1">
                <a:solidFill>
                  <a:srgbClr val="2D2D2D"/>
                </a:solidFill>
                <a:latin typeface="Roboto-LightItalic"/>
                <a:cs typeface="Roboto-LightItalic"/>
              </a:rPr>
              <a:t>og</a:t>
            </a:r>
            <a:r>
              <a:rPr sz="1100" i="1" spc="-10">
                <a:solidFill>
                  <a:srgbClr val="2D2D2D"/>
                </a:solidFill>
                <a:latin typeface="Roboto-LightItalic"/>
                <a:cs typeface="Roboto-LightItalic"/>
              </a:rPr>
              <a:t> </a:t>
            </a:r>
            <a:r>
              <a:rPr sz="1100" i="1">
                <a:solidFill>
                  <a:srgbClr val="2D2D2D"/>
                </a:solidFill>
                <a:latin typeface="Roboto-LightItalic"/>
                <a:cs typeface="Roboto-LightItalic"/>
              </a:rPr>
              <a:t>youtube)</a:t>
            </a:r>
            <a:endParaRPr sz="1100">
              <a:latin typeface="Roboto-LightItalic"/>
              <a:cs typeface="Roboto-LightItalic"/>
            </a:endParaRPr>
          </a:p>
        </p:txBody>
      </p:sp>
      <p:sp>
        <p:nvSpPr>
          <p:cNvPr id="51" name="object 51"/>
          <p:cNvSpPr txBox="1"/>
          <p:nvPr/>
        </p:nvSpPr>
        <p:spPr>
          <a:xfrm>
            <a:off x="1947910" y="8911758"/>
            <a:ext cx="722630" cy="195580"/>
          </a:xfrm>
          <a:prstGeom prst="rect">
            <a:avLst/>
          </a:prstGeom>
        </p:spPr>
        <p:txBody>
          <a:bodyPr vert="horz" wrap="square" lIns="0" tIns="13970" rIns="0" bIns="0" rtlCol="0">
            <a:spAutoFit/>
          </a:bodyPr>
          <a:lstStyle/>
          <a:p>
            <a:pPr marL="12700">
              <a:lnSpc>
                <a:spcPct val="100000"/>
              </a:lnSpc>
              <a:spcBef>
                <a:spcPts val="110"/>
              </a:spcBef>
            </a:pPr>
            <a:r>
              <a:rPr sz="1100">
                <a:solidFill>
                  <a:srgbClr val="2D2D2D"/>
                </a:solidFill>
                <a:latin typeface="Roboto"/>
                <a:cs typeface="Roboto"/>
              </a:rPr>
              <a:t>Influencers</a:t>
            </a:r>
            <a:endParaRPr sz="1100">
              <a:latin typeface="Roboto"/>
              <a:cs typeface="Roboto"/>
            </a:endParaRPr>
          </a:p>
        </p:txBody>
      </p:sp>
      <p:sp>
        <p:nvSpPr>
          <p:cNvPr id="52" name="object 52"/>
          <p:cNvSpPr txBox="1"/>
          <p:nvPr/>
        </p:nvSpPr>
        <p:spPr>
          <a:xfrm>
            <a:off x="1947062" y="10157961"/>
            <a:ext cx="1219200" cy="386715"/>
          </a:xfrm>
          <a:prstGeom prst="rect">
            <a:avLst/>
          </a:prstGeom>
        </p:spPr>
        <p:txBody>
          <a:bodyPr vert="horz" wrap="square" lIns="0" tIns="12065" rIns="0" bIns="0" rtlCol="0">
            <a:spAutoFit/>
          </a:bodyPr>
          <a:lstStyle/>
          <a:p>
            <a:pPr marL="12700" marR="5080" indent="241300">
              <a:lnSpc>
                <a:spcPct val="107800"/>
              </a:lnSpc>
              <a:spcBef>
                <a:spcPts val="95"/>
              </a:spcBef>
            </a:pPr>
            <a:r>
              <a:rPr sz="1100">
                <a:solidFill>
                  <a:srgbClr val="2D2D2D"/>
                </a:solidFill>
                <a:latin typeface="Roboto"/>
                <a:cs typeface="Roboto"/>
              </a:rPr>
              <a:t>Google </a:t>
            </a:r>
            <a:r>
              <a:rPr sz="1100" spc="5">
                <a:solidFill>
                  <a:srgbClr val="2D2D2D"/>
                </a:solidFill>
                <a:latin typeface="Roboto"/>
                <a:cs typeface="Roboto"/>
              </a:rPr>
              <a:t>ads  </a:t>
            </a:r>
            <a:r>
              <a:rPr sz="1100">
                <a:solidFill>
                  <a:srgbClr val="2D2D2D"/>
                </a:solidFill>
                <a:latin typeface="Roboto"/>
                <a:cs typeface="Roboto"/>
              </a:rPr>
              <a:t>(display og</a:t>
            </a:r>
            <a:r>
              <a:rPr sz="1100" spc="-40">
                <a:solidFill>
                  <a:srgbClr val="2D2D2D"/>
                </a:solidFill>
                <a:latin typeface="Roboto"/>
                <a:cs typeface="Roboto"/>
              </a:rPr>
              <a:t> </a:t>
            </a:r>
            <a:r>
              <a:rPr sz="1100">
                <a:solidFill>
                  <a:srgbClr val="2D2D2D"/>
                </a:solidFill>
                <a:latin typeface="Roboto"/>
                <a:cs typeface="Roboto"/>
              </a:rPr>
              <a:t>search)</a:t>
            </a:r>
            <a:endParaRPr sz="1100">
              <a:latin typeface="Roboto"/>
              <a:cs typeface="Roboto"/>
            </a:endParaRPr>
          </a:p>
        </p:txBody>
      </p:sp>
      <p:sp>
        <p:nvSpPr>
          <p:cNvPr id="53" name="object 53"/>
          <p:cNvSpPr txBox="1"/>
          <p:nvPr/>
        </p:nvSpPr>
        <p:spPr>
          <a:xfrm>
            <a:off x="3531815" y="10179022"/>
            <a:ext cx="1127760" cy="364267"/>
          </a:xfrm>
          <a:prstGeom prst="rect">
            <a:avLst/>
          </a:prstGeom>
        </p:spPr>
        <p:txBody>
          <a:bodyPr vert="horz" wrap="square" lIns="0" tIns="12065" rIns="0" bIns="0" rtlCol="0">
            <a:spAutoFit/>
          </a:bodyPr>
          <a:lstStyle/>
          <a:p>
            <a:pPr marL="109855" marR="5080" indent="-97790">
              <a:lnSpc>
                <a:spcPct val="107800"/>
              </a:lnSpc>
              <a:spcBef>
                <a:spcPts val="95"/>
              </a:spcBef>
            </a:pPr>
            <a:r>
              <a:rPr sz="1100" spc="5" err="1">
                <a:solidFill>
                  <a:srgbClr val="2D2D2D"/>
                </a:solidFill>
                <a:latin typeface="Roboto"/>
                <a:cs typeface="Roboto"/>
              </a:rPr>
              <a:t>Netværksindsats</a:t>
            </a:r>
            <a:r>
              <a:rPr sz="1100" spc="5">
                <a:solidFill>
                  <a:srgbClr val="2D2D2D"/>
                </a:solidFill>
                <a:latin typeface="Roboto"/>
                <a:cs typeface="Roboto"/>
              </a:rPr>
              <a:t>  med</a:t>
            </a:r>
            <a:r>
              <a:rPr sz="1100" spc="-20">
                <a:solidFill>
                  <a:srgbClr val="2D2D2D"/>
                </a:solidFill>
                <a:latin typeface="Roboto"/>
                <a:cs typeface="Roboto"/>
              </a:rPr>
              <a:t> </a:t>
            </a:r>
            <a:r>
              <a:rPr sz="1100" spc="5">
                <a:solidFill>
                  <a:srgbClr val="2D2D2D"/>
                </a:solidFill>
                <a:latin typeface="Roboto"/>
                <a:cs typeface="Roboto"/>
              </a:rPr>
              <a:t>eksperter</a:t>
            </a:r>
            <a:endParaRPr sz="1100">
              <a:latin typeface="Roboto"/>
              <a:cs typeface="Roboto"/>
            </a:endParaRPr>
          </a:p>
        </p:txBody>
      </p:sp>
      <p:sp>
        <p:nvSpPr>
          <p:cNvPr id="54" name="object 54"/>
          <p:cNvSpPr txBox="1"/>
          <p:nvPr/>
        </p:nvSpPr>
        <p:spPr>
          <a:xfrm>
            <a:off x="5246899" y="8519492"/>
            <a:ext cx="1407795" cy="547073"/>
          </a:xfrm>
          <a:prstGeom prst="rect">
            <a:avLst/>
          </a:prstGeom>
        </p:spPr>
        <p:txBody>
          <a:bodyPr vert="horz" wrap="square" lIns="0" tIns="12065" rIns="0" bIns="0" rtlCol="0">
            <a:spAutoFit/>
          </a:bodyPr>
          <a:lstStyle/>
          <a:p>
            <a:pPr marL="162560" marR="155575" algn="ctr">
              <a:lnSpc>
                <a:spcPct val="107800"/>
              </a:lnSpc>
              <a:spcBef>
                <a:spcPts val="95"/>
              </a:spcBef>
            </a:pPr>
            <a:r>
              <a:rPr sz="1100">
                <a:solidFill>
                  <a:srgbClr val="2D2D2D"/>
                </a:solidFill>
                <a:latin typeface="Roboto"/>
                <a:cs typeface="Roboto"/>
              </a:rPr>
              <a:t>Læser </a:t>
            </a:r>
            <a:r>
              <a:rPr sz="1100" spc="5">
                <a:solidFill>
                  <a:srgbClr val="2D2D2D"/>
                </a:solidFill>
                <a:latin typeface="Roboto"/>
                <a:cs typeface="Roboto"/>
              </a:rPr>
              <a:t>en</a:t>
            </a:r>
            <a:r>
              <a:rPr sz="1100" spc="-70">
                <a:solidFill>
                  <a:srgbClr val="2D2D2D"/>
                </a:solidFill>
                <a:latin typeface="Roboto"/>
                <a:cs typeface="Roboto"/>
              </a:rPr>
              <a:t> </a:t>
            </a:r>
            <a:r>
              <a:rPr sz="1100">
                <a:solidFill>
                  <a:srgbClr val="2D2D2D"/>
                </a:solidFill>
                <a:latin typeface="Roboto"/>
                <a:cs typeface="Roboto"/>
              </a:rPr>
              <a:t>historie   </a:t>
            </a:r>
            <a:r>
              <a:rPr sz="1100" err="1">
                <a:solidFill>
                  <a:srgbClr val="2D2D2D"/>
                </a:solidFill>
                <a:latin typeface="Roboto"/>
                <a:cs typeface="Roboto"/>
              </a:rPr>
              <a:t>i</a:t>
            </a:r>
            <a:r>
              <a:rPr sz="1100" spc="-10">
                <a:solidFill>
                  <a:srgbClr val="2D2D2D"/>
                </a:solidFill>
                <a:latin typeface="Roboto"/>
                <a:cs typeface="Roboto"/>
              </a:rPr>
              <a:t> </a:t>
            </a:r>
            <a:r>
              <a:rPr sz="1100" err="1">
                <a:solidFill>
                  <a:srgbClr val="2D2D2D"/>
                </a:solidFill>
                <a:latin typeface="Roboto"/>
                <a:cs typeface="Roboto"/>
              </a:rPr>
              <a:t>avisen</a:t>
            </a:r>
            <a:r>
              <a:rPr lang="da-DK" sz="1100">
                <a:solidFill>
                  <a:srgbClr val="2D2D2D"/>
                </a:solidFill>
                <a:latin typeface="Roboto"/>
                <a:cs typeface="Roboto"/>
              </a:rPr>
              <a:t> eller i et boligmagasin</a:t>
            </a:r>
            <a:endParaRPr sz="1100">
              <a:latin typeface="Roboto"/>
              <a:cs typeface="Roboto"/>
            </a:endParaRPr>
          </a:p>
        </p:txBody>
      </p:sp>
      <p:sp>
        <p:nvSpPr>
          <p:cNvPr id="55" name="object 55"/>
          <p:cNvSpPr txBox="1"/>
          <p:nvPr/>
        </p:nvSpPr>
        <p:spPr>
          <a:xfrm>
            <a:off x="5045465" y="10230053"/>
            <a:ext cx="1958583" cy="377026"/>
          </a:xfrm>
          <a:prstGeom prst="rect">
            <a:avLst/>
          </a:prstGeom>
        </p:spPr>
        <p:txBody>
          <a:bodyPr vert="horz" wrap="square" lIns="0" tIns="25400" rIns="0" bIns="0" rtlCol="0">
            <a:spAutoFit/>
          </a:bodyPr>
          <a:lstStyle/>
          <a:p>
            <a:pPr algn="ctr">
              <a:lnSpc>
                <a:spcPct val="100000"/>
              </a:lnSpc>
              <a:spcBef>
                <a:spcPts val="200"/>
              </a:spcBef>
            </a:pPr>
            <a:r>
              <a:rPr sz="1100" spc="5">
                <a:solidFill>
                  <a:srgbClr val="2D2D2D"/>
                </a:solidFill>
                <a:latin typeface="Roboto"/>
                <a:cs typeface="Roboto"/>
              </a:rPr>
              <a:t>Kampagnesite</a:t>
            </a:r>
            <a:endParaRPr sz="1100">
              <a:latin typeface="Roboto"/>
              <a:cs typeface="Roboto"/>
            </a:endParaRPr>
          </a:p>
          <a:p>
            <a:pPr algn="ctr">
              <a:lnSpc>
                <a:spcPct val="100000"/>
              </a:lnSpc>
              <a:spcBef>
                <a:spcPts val="100"/>
              </a:spcBef>
            </a:pPr>
            <a:r>
              <a:rPr sz="1100">
                <a:solidFill>
                  <a:srgbClr val="2D2D2D"/>
                </a:solidFill>
                <a:latin typeface="Roboto"/>
                <a:cs typeface="Roboto"/>
              </a:rPr>
              <a:t>‘Byg </a:t>
            </a:r>
            <a:r>
              <a:rPr sz="1100" spc="5">
                <a:solidFill>
                  <a:srgbClr val="2D2D2D"/>
                </a:solidFill>
                <a:latin typeface="Roboto"/>
                <a:cs typeface="Roboto"/>
              </a:rPr>
              <a:t>om </a:t>
            </a:r>
            <a:r>
              <a:rPr lang="da-DK" sz="1100" spc="5">
                <a:solidFill>
                  <a:srgbClr val="2D2D2D"/>
                </a:solidFill>
                <a:latin typeface="Roboto"/>
                <a:cs typeface="Roboto"/>
              </a:rPr>
              <a:t>,</a:t>
            </a:r>
            <a:r>
              <a:rPr sz="1100" spc="5" err="1">
                <a:solidFill>
                  <a:srgbClr val="2D2D2D"/>
                </a:solidFill>
                <a:latin typeface="Roboto"/>
                <a:cs typeface="Roboto"/>
              </a:rPr>
              <a:t>så</a:t>
            </a:r>
            <a:r>
              <a:rPr sz="1100" spc="5">
                <a:solidFill>
                  <a:srgbClr val="2D2D2D"/>
                </a:solidFill>
                <a:latin typeface="Roboto"/>
                <a:cs typeface="Roboto"/>
              </a:rPr>
              <a:t> det kan</a:t>
            </a:r>
            <a:r>
              <a:rPr sz="1100" spc="-60">
                <a:solidFill>
                  <a:srgbClr val="2D2D2D"/>
                </a:solidFill>
                <a:latin typeface="Roboto"/>
                <a:cs typeface="Roboto"/>
              </a:rPr>
              <a:t> </a:t>
            </a:r>
            <a:r>
              <a:rPr sz="1100">
                <a:solidFill>
                  <a:srgbClr val="2D2D2D"/>
                </a:solidFill>
                <a:latin typeface="Roboto"/>
                <a:cs typeface="Roboto"/>
              </a:rPr>
              <a:t>mærkes’</a:t>
            </a:r>
            <a:endParaRPr sz="1100">
              <a:latin typeface="Roboto"/>
              <a:cs typeface="Roboto"/>
            </a:endParaRPr>
          </a:p>
        </p:txBody>
      </p:sp>
      <p:sp>
        <p:nvSpPr>
          <p:cNvPr id="56" name="object 56"/>
          <p:cNvSpPr txBox="1"/>
          <p:nvPr/>
        </p:nvSpPr>
        <p:spPr>
          <a:xfrm>
            <a:off x="7205258" y="6078823"/>
            <a:ext cx="1322705" cy="386715"/>
          </a:xfrm>
          <a:prstGeom prst="rect">
            <a:avLst/>
          </a:prstGeom>
        </p:spPr>
        <p:txBody>
          <a:bodyPr vert="horz" wrap="square" lIns="0" tIns="12065" rIns="0" bIns="0" rtlCol="0">
            <a:spAutoFit/>
          </a:bodyPr>
          <a:lstStyle/>
          <a:p>
            <a:pPr marL="160020" marR="5080" indent="-147955">
              <a:lnSpc>
                <a:spcPct val="107800"/>
              </a:lnSpc>
              <a:spcBef>
                <a:spcPts val="95"/>
              </a:spcBef>
            </a:pPr>
            <a:r>
              <a:rPr sz="1100">
                <a:solidFill>
                  <a:srgbClr val="2D2D2D"/>
                </a:solidFill>
                <a:latin typeface="Roboto"/>
                <a:cs typeface="Roboto"/>
              </a:rPr>
              <a:t>Bankrådgiver bringer  energi på</a:t>
            </a:r>
            <a:r>
              <a:rPr sz="1100" spc="-20">
                <a:solidFill>
                  <a:srgbClr val="2D2D2D"/>
                </a:solidFill>
                <a:latin typeface="Roboto"/>
                <a:cs typeface="Roboto"/>
              </a:rPr>
              <a:t> </a:t>
            </a:r>
            <a:r>
              <a:rPr sz="1100" spc="5">
                <a:solidFill>
                  <a:srgbClr val="2D2D2D"/>
                </a:solidFill>
                <a:latin typeface="Roboto"/>
                <a:cs typeface="Roboto"/>
              </a:rPr>
              <a:t>banen</a:t>
            </a:r>
            <a:endParaRPr sz="1100">
              <a:latin typeface="Roboto"/>
              <a:cs typeface="Roboto"/>
            </a:endParaRPr>
          </a:p>
        </p:txBody>
      </p:sp>
      <p:sp>
        <p:nvSpPr>
          <p:cNvPr id="57" name="object 57"/>
          <p:cNvSpPr txBox="1"/>
          <p:nvPr/>
        </p:nvSpPr>
        <p:spPr>
          <a:xfrm>
            <a:off x="9036961" y="6078823"/>
            <a:ext cx="1624688" cy="364267"/>
          </a:xfrm>
          <a:prstGeom prst="rect">
            <a:avLst/>
          </a:prstGeom>
        </p:spPr>
        <p:txBody>
          <a:bodyPr vert="horz" wrap="square" lIns="0" tIns="12065" rIns="0" bIns="0" rtlCol="0">
            <a:spAutoFit/>
          </a:bodyPr>
          <a:lstStyle/>
          <a:p>
            <a:pPr marL="123825" marR="5080" indent="-111760">
              <a:lnSpc>
                <a:spcPct val="107800"/>
              </a:lnSpc>
              <a:spcBef>
                <a:spcPts val="95"/>
              </a:spcBef>
            </a:pPr>
            <a:r>
              <a:rPr lang="da-DK" sz="1100" spc="5">
                <a:solidFill>
                  <a:srgbClr val="2D2D2D"/>
                </a:solidFill>
                <a:latin typeface="Roboto"/>
                <a:cs typeface="Roboto"/>
              </a:rPr>
              <a:t>Kampagn</a:t>
            </a:r>
            <a:r>
              <a:rPr sz="1100" spc="5">
                <a:solidFill>
                  <a:srgbClr val="2D2D2D"/>
                </a:solidFill>
                <a:latin typeface="Roboto"/>
                <a:cs typeface="Roboto"/>
              </a:rPr>
              <a:t>site </a:t>
            </a:r>
            <a:r>
              <a:rPr sz="1100">
                <a:solidFill>
                  <a:srgbClr val="2D2D2D"/>
                </a:solidFill>
                <a:latin typeface="Roboto"/>
                <a:cs typeface="Roboto"/>
              </a:rPr>
              <a:t>‘</a:t>
            </a:r>
            <a:r>
              <a:rPr sz="1100" err="1">
                <a:solidFill>
                  <a:srgbClr val="2D2D2D"/>
                </a:solidFill>
                <a:latin typeface="Roboto"/>
                <a:cs typeface="Roboto"/>
              </a:rPr>
              <a:t>Byg</a:t>
            </a:r>
            <a:r>
              <a:rPr sz="1100" spc="-60">
                <a:solidFill>
                  <a:srgbClr val="2D2D2D"/>
                </a:solidFill>
                <a:latin typeface="Roboto"/>
                <a:cs typeface="Roboto"/>
              </a:rPr>
              <a:t> </a:t>
            </a:r>
            <a:r>
              <a:rPr sz="1100">
                <a:solidFill>
                  <a:srgbClr val="2D2D2D"/>
                </a:solidFill>
                <a:latin typeface="Roboto"/>
                <a:cs typeface="Roboto"/>
              </a:rPr>
              <a:t>om</a:t>
            </a:r>
            <a:r>
              <a:rPr lang="da-DK" sz="1100">
                <a:solidFill>
                  <a:srgbClr val="2D2D2D"/>
                </a:solidFill>
                <a:latin typeface="Roboto"/>
                <a:cs typeface="Roboto"/>
              </a:rPr>
              <a:t>,</a:t>
            </a:r>
            <a:r>
              <a:rPr sz="1100">
                <a:solidFill>
                  <a:srgbClr val="2D2D2D"/>
                </a:solidFill>
                <a:latin typeface="Roboto"/>
                <a:cs typeface="Roboto"/>
              </a:rPr>
              <a:t>  </a:t>
            </a:r>
            <a:r>
              <a:rPr sz="1100" spc="5">
                <a:solidFill>
                  <a:srgbClr val="2D2D2D"/>
                </a:solidFill>
                <a:latin typeface="Roboto"/>
                <a:cs typeface="Roboto"/>
              </a:rPr>
              <a:t>så det kan</a:t>
            </a:r>
            <a:r>
              <a:rPr sz="1100" spc="-45">
                <a:solidFill>
                  <a:srgbClr val="2D2D2D"/>
                </a:solidFill>
                <a:latin typeface="Roboto"/>
                <a:cs typeface="Roboto"/>
              </a:rPr>
              <a:t> </a:t>
            </a:r>
            <a:r>
              <a:rPr sz="1100">
                <a:solidFill>
                  <a:srgbClr val="2D2D2D"/>
                </a:solidFill>
                <a:latin typeface="Roboto"/>
                <a:cs typeface="Roboto"/>
              </a:rPr>
              <a:t>mærkes’</a:t>
            </a:r>
            <a:endParaRPr sz="1100">
              <a:latin typeface="Roboto"/>
              <a:cs typeface="Roboto"/>
            </a:endParaRPr>
          </a:p>
        </p:txBody>
      </p:sp>
      <p:sp>
        <p:nvSpPr>
          <p:cNvPr id="58" name="object 58"/>
          <p:cNvSpPr txBox="1"/>
          <p:nvPr/>
        </p:nvSpPr>
        <p:spPr>
          <a:xfrm>
            <a:off x="11115757" y="6078823"/>
            <a:ext cx="1120140" cy="386715"/>
          </a:xfrm>
          <a:prstGeom prst="rect">
            <a:avLst/>
          </a:prstGeom>
        </p:spPr>
        <p:txBody>
          <a:bodyPr vert="horz" wrap="square" lIns="0" tIns="12065" rIns="0" bIns="0" rtlCol="0">
            <a:spAutoFit/>
          </a:bodyPr>
          <a:lstStyle/>
          <a:p>
            <a:pPr marL="251460" marR="5080" indent="-239395">
              <a:lnSpc>
                <a:spcPct val="107800"/>
              </a:lnSpc>
              <a:spcBef>
                <a:spcPts val="95"/>
              </a:spcBef>
            </a:pPr>
            <a:r>
              <a:rPr sz="1100">
                <a:solidFill>
                  <a:srgbClr val="2D2D2D"/>
                </a:solidFill>
                <a:latin typeface="Roboto"/>
                <a:cs typeface="Roboto"/>
              </a:rPr>
              <a:t>Banken regner</a:t>
            </a:r>
            <a:r>
              <a:rPr sz="1100" spc="-45">
                <a:solidFill>
                  <a:srgbClr val="2D2D2D"/>
                </a:solidFill>
                <a:latin typeface="Roboto"/>
                <a:cs typeface="Roboto"/>
              </a:rPr>
              <a:t> </a:t>
            </a:r>
            <a:r>
              <a:rPr sz="1100">
                <a:solidFill>
                  <a:srgbClr val="2D2D2D"/>
                </a:solidFill>
                <a:latin typeface="Roboto"/>
                <a:cs typeface="Roboto"/>
              </a:rPr>
              <a:t>på  </a:t>
            </a:r>
            <a:r>
              <a:rPr sz="1100" spc="5">
                <a:solidFill>
                  <a:srgbClr val="2D2D2D"/>
                </a:solidFill>
                <a:latin typeface="Roboto"/>
                <a:cs typeface="Roboto"/>
              </a:rPr>
              <a:t>lånetilbud</a:t>
            </a:r>
            <a:endParaRPr sz="1100">
              <a:latin typeface="Roboto"/>
              <a:cs typeface="Roboto"/>
            </a:endParaRPr>
          </a:p>
        </p:txBody>
      </p:sp>
      <p:sp>
        <p:nvSpPr>
          <p:cNvPr id="59" name="object 59"/>
          <p:cNvSpPr txBox="1"/>
          <p:nvPr/>
        </p:nvSpPr>
        <p:spPr>
          <a:xfrm>
            <a:off x="15231930" y="6078823"/>
            <a:ext cx="504825" cy="386715"/>
          </a:xfrm>
          <a:prstGeom prst="rect">
            <a:avLst/>
          </a:prstGeom>
        </p:spPr>
        <p:txBody>
          <a:bodyPr vert="horz" wrap="square" lIns="0" tIns="12065" rIns="0" bIns="0" rtlCol="0">
            <a:spAutoFit/>
          </a:bodyPr>
          <a:lstStyle/>
          <a:p>
            <a:pPr marL="78105" marR="5080" indent="-66040">
              <a:lnSpc>
                <a:spcPct val="107800"/>
              </a:lnSpc>
              <a:spcBef>
                <a:spcPts val="95"/>
              </a:spcBef>
            </a:pPr>
            <a:r>
              <a:rPr sz="1100" spc="5">
                <a:solidFill>
                  <a:srgbClr val="2D2D2D"/>
                </a:solidFill>
                <a:latin typeface="Roboto"/>
                <a:cs typeface="Roboto"/>
              </a:rPr>
              <a:t>Klimaet  vinder</a:t>
            </a:r>
            <a:endParaRPr sz="1100">
              <a:latin typeface="Roboto"/>
              <a:cs typeface="Roboto"/>
            </a:endParaRPr>
          </a:p>
        </p:txBody>
      </p:sp>
      <p:sp>
        <p:nvSpPr>
          <p:cNvPr id="60" name="object 60"/>
          <p:cNvSpPr txBox="1"/>
          <p:nvPr/>
        </p:nvSpPr>
        <p:spPr>
          <a:xfrm>
            <a:off x="12807234" y="6089849"/>
            <a:ext cx="1616710" cy="956944"/>
          </a:xfrm>
          <a:prstGeom prst="rect">
            <a:avLst/>
          </a:prstGeom>
        </p:spPr>
        <p:txBody>
          <a:bodyPr vert="horz" wrap="square" lIns="0" tIns="13970" rIns="0" bIns="0" rtlCol="0">
            <a:spAutoFit/>
          </a:bodyPr>
          <a:lstStyle/>
          <a:p>
            <a:pPr algn="ctr">
              <a:lnSpc>
                <a:spcPct val="100000"/>
              </a:lnSpc>
              <a:spcBef>
                <a:spcPts val="110"/>
              </a:spcBef>
            </a:pPr>
            <a:r>
              <a:rPr sz="1100" spc="5">
                <a:solidFill>
                  <a:srgbClr val="2D2D2D"/>
                </a:solidFill>
                <a:latin typeface="Roboto"/>
                <a:cs typeface="Roboto"/>
              </a:rPr>
              <a:t>Husejerne</a:t>
            </a:r>
            <a:r>
              <a:rPr sz="1100" spc="-15">
                <a:solidFill>
                  <a:srgbClr val="2D2D2D"/>
                </a:solidFill>
                <a:latin typeface="Roboto"/>
                <a:cs typeface="Roboto"/>
              </a:rPr>
              <a:t> </a:t>
            </a:r>
            <a:r>
              <a:rPr sz="1100">
                <a:solidFill>
                  <a:srgbClr val="2D2D2D"/>
                </a:solidFill>
                <a:latin typeface="Roboto"/>
                <a:cs typeface="Roboto"/>
              </a:rPr>
              <a:t>renoverer</a:t>
            </a:r>
            <a:endParaRPr sz="1100">
              <a:latin typeface="Roboto"/>
              <a:cs typeface="Roboto"/>
            </a:endParaRPr>
          </a:p>
          <a:p>
            <a:pPr marL="107314" marR="98425" algn="ctr">
              <a:lnSpc>
                <a:spcPct val="107800"/>
              </a:lnSpc>
              <a:spcBef>
                <a:spcPts val="865"/>
              </a:spcBef>
            </a:pPr>
            <a:r>
              <a:rPr sz="1100" spc="5">
                <a:solidFill>
                  <a:srgbClr val="2D2D2D"/>
                </a:solidFill>
                <a:latin typeface="Roboto"/>
                <a:cs typeface="Roboto"/>
              </a:rPr>
              <a:t>Boligens</a:t>
            </a:r>
            <a:r>
              <a:rPr sz="1100" spc="-45">
                <a:solidFill>
                  <a:srgbClr val="2D2D2D"/>
                </a:solidFill>
                <a:latin typeface="Roboto"/>
                <a:cs typeface="Roboto"/>
              </a:rPr>
              <a:t> </a:t>
            </a:r>
            <a:r>
              <a:rPr sz="1100">
                <a:solidFill>
                  <a:srgbClr val="2D2D2D"/>
                </a:solidFill>
                <a:latin typeface="Roboto"/>
                <a:cs typeface="Roboto"/>
              </a:rPr>
              <a:t>energimærke  forbedres</a:t>
            </a:r>
            <a:endParaRPr sz="1100">
              <a:latin typeface="Roboto"/>
              <a:cs typeface="Roboto"/>
            </a:endParaRPr>
          </a:p>
          <a:p>
            <a:pPr algn="ctr">
              <a:lnSpc>
                <a:spcPct val="100000"/>
              </a:lnSpc>
              <a:spcBef>
                <a:spcPts val="969"/>
              </a:spcBef>
            </a:pPr>
            <a:r>
              <a:rPr sz="1100">
                <a:solidFill>
                  <a:srgbClr val="2D2D2D"/>
                </a:solidFill>
                <a:latin typeface="Roboto"/>
                <a:cs typeface="Roboto"/>
              </a:rPr>
              <a:t>Familens forbrug</a:t>
            </a:r>
            <a:r>
              <a:rPr sz="1100" spc="-45">
                <a:solidFill>
                  <a:srgbClr val="2D2D2D"/>
                </a:solidFill>
                <a:latin typeface="Roboto"/>
                <a:cs typeface="Roboto"/>
              </a:rPr>
              <a:t> </a:t>
            </a:r>
            <a:r>
              <a:rPr sz="1100" spc="5">
                <a:solidFill>
                  <a:srgbClr val="2D2D2D"/>
                </a:solidFill>
                <a:latin typeface="Roboto"/>
                <a:cs typeface="Roboto"/>
              </a:rPr>
              <a:t>sænkes</a:t>
            </a:r>
            <a:endParaRPr sz="1100">
              <a:latin typeface="Roboto"/>
              <a:cs typeface="Roboto"/>
            </a:endParaRPr>
          </a:p>
        </p:txBody>
      </p:sp>
      <p:sp>
        <p:nvSpPr>
          <p:cNvPr id="61" name="object 61"/>
          <p:cNvSpPr txBox="1"/>
          <p:nvPr/>
        </p:nvSpPr>
        <p:spPr>
          <a:xfrm>
            <a:off x="9017878" y="8067574"/>
            <a:ext cx="1506220" cy="364267"/>
          </a:xfrm>
          <a:prstGeom prst="rect">
            <a:avLst/>
          </a:prstGeom>
        </p:spPr>
        <p:txBody>
          <a:bodyPr vert="horz" wrap="square" lIns="0" tIns="12065" rIns="0" bIns="0" rtlCol="0">
            <a:spAutoFit/>
          </a:bodyPr>
          <a:lstStyle/>
          <a:p>
            <a:pPr marL="356870" marR="5080" indent="-344805">
              <a:lnSpc>
                <a:spcPct val="107800"/>
              </a:lnSpc>
              <a:spcBef>
                <a:spcPts val="95"/>
              </a:spcBef>
            </a:pPr>
            <a:r>
              <a:rPr sz="1100" err="1">
                <a:solidFill>
                  <a:srgbClr val="2D2D2D"/>
                </a:solidFill>
                <a:latin typeface="Roboto"/>
                <a:cs typeface="Roboto"/>
              </a:rPr>
              <a:t>Energimærkerapporten</a:t>
            </a:r>
            <a:r>
              <a:rPr sz="1100">
                <a:solidFill>
                  <a:srgbClr val="2D2D2D"/>
                </a:solidFill>
                <a:latin typeface="Roboto"/>
                <a:cs typeface="Roboto"/>
              </a:rPr>
              <a:t>  bringes i</a:t>
            </a:r>
            <a:r>
              <a:rPr sz="1100" spc="-15">
                <a:solidFill>
                  <a:srgbClr val="2D2D2D"/>
                </a:solidFill>
                <a:latin typeface="Roboto"/>
                <a:cs typeface="Roboto"/>
              </a:rPr>
              <a:t> </a:t>
            </a:r>
            <a:r>
              <a:rPr sz="1100" spc="5">
                <a:solidFill>
                  <a:srgbClr val="2D2D2D"/>
                </a:solidFill>
                <a:latin typeface="Roboto"/>
                <a:cs typeface="Roboto"/>
              </a:rPr>
              <a:t>spil</a:t>
            </a:r>
            <a:endParaRPr sz="1100">
              <a:latin typeface="Roboto"/>
              <a:cs typeface="Roboto"/>
            </a:endParaRPr>
          </a:p>
        </p:txBody>
      </p:sp>
      <p:sp>
        <p:nvSpPr>
          <p:cNvPr id="62" name="object 62"/>
          <p:cNvSpPr txBox="1"/>
          <p:nvPr/>
        </p:nvSpPr>
        <p:spPr>
          <a:xfrm>
            <a:off x="3428624" y="6055499"/>
            <a:ext cx="1258570" cy="638175"/>
          </a:xfrm>
          <a:prstGeom prst="rect">
            <a:avLst/>
          </a:prstGeom>
        </p:spPr>
        <p:txBody>
          <a:bodyPr vert="horz" wrap="square" lIns="0" tIns="12065" rIns="0" bIns="0" rtlCol="0">
            <a:spAutoFit/>
          </a:bodyPr>
          <a:lstStyle/>
          <a:p>
            <a:pPr marL="12700" marR="5080" indent="4445" algn="just">
              <a:lnSpc>
                <a:spcPct val="121800"/>
              </a:lnSpc>
              <a:spcBef>
                <a:spcPts val="95"/>
              </a:spcBef>
            </a:pPr>
            <a:r>
              <a:rPr sz="1100" spc="10">
                <a:solidFill>
                  <a:srgbClr val="2D2D2D"/>
                </a:solidFill>
                <a:latin typeface="Roboto"/>
                <a:cs typeface="Roboto"/>
              </a:rPr>
              <a:t>Om</a:t>
            </a:r>
            <a:r>
              <a:rPr sz="1100" spc="-5">
                <a:solidFill>
                  <a:srgbClr val="2D2D2D"/>
                </a:solidFill>
                <a:latin typeface="Roboto"/>
                <a:cs typeface="Roboto"/>
              </a:rPr>
              <a:t>by</a:t>
            </a:r>
            <a:r>
              <a:rPr sz="1100" spc="5">
                <a:solidFill>
                  <a:srgbClr val="2D2D2D"/>
                </a:solidFill>
                <a:latin typeface="Roboto"/>
                <a:cs typeface="Roboto"/>
              </a:rPr>
              <a:t>gningsmodus  Omlægningsmodus  Investeringsmodus</a:t>
            </a:r>
            <a:endParaRPr sz="1100">
              <a:latin typeface="Roboto"/>
              <a:cs typeface="Roboto"/>
            </a:endParaRPr>
          </a:p>
        </p:txBody>
      </p:sp>
      <p:sp>
        <p:nvSpPr>
          <p:cNvPr id="63" name="object 63"/>
          <p:cNvSpPr txBox="1"/>
          <p:nvPr/>
        </p:nvSpPr>
        <p:spPr>
          <a:xfrm>
            <a:off x="5059175" y="4314971"/>
            <a:ext cx="1944873" cy="364267"/>
          </a:xfrm>
          <a:prstGeom prst="rect">
            <a:avLst/>
          </a:prstGeom>
        </p:spPr>
        <p:txBody>
          <a:bodyPr vert="horz" wrap="square" lIns="0" tIns="12065" rIns="0" bIns="0" rtlCol="0">
            <a:spAutoFit/>
          </a:bodyPr>
          <a:lstStyle/>
          <a:p>
            <a:pPr marL="12700" marR="5080" indent="157480">
              <a:lnSpc>
                <a:spcPct val="107800"/>
              </a:lnSpc>
              <a:spcBef>
                <a:spcPts val="95"/>
              </a:spcBef>
            </a:pPr>
            <a:r>
              <a:rPr sz="1100">
                <a:solidFill>
                  <a:srgbClr val="2D2D2D"/>
                </a:solidFill>
                <a:latin typeface="Roboto"/>
                <a:cs typeface="Roboto"/>
              </a:rPr>
              <a:t>Bankrådgiver kender </a:t>
            </a:r>
            <a:r>
              <a:rPr sz="1100" err="1">
                <a:solidFill>
                  <a:srgbClr val="2D2D2D"/>
                </a:solidFill>
                <a:latin typeface="Roboto"/>
                <a:cs typeface="Roboto"/>
              </a:rPr>
              <a:t>til</a:t>
            </a:r>
            <a:r>
              <a:rPr sz="1100">
                <a:solidFill>
                  <a:srgbClr val="2D2D2D"/>
                </a:solidFill>
                <a:latin typeface="Roboto"/>
                <a:cs typeface="Roboto"/>
              </a:rPr>
              <a:t>  ‘</a:t>
            </a:r>
            <a:r>
              <a:rPr lang="da-DK" sz="1100">
                <a:solidFill>
                  <a:srgbClr val="2D2D2D"/>
                </a:solidFill>
                <a:latin typeface="Roboto"/>
                <a:cs typeface="Roboto"/>
              </a:rPr>
              <a:t>B</a:t>
            </a:r>
            <a:r>
              <a:rPr sz="1100" err="1">
                <a:solidFill>
                  <a:srgbClr val="2D2D2D"/>
                </a:solidFill>
                <a:latin typeface="Roboto"/>
                <a:cs typeface="Roboto"/>
              </a:rPr>
              <a:t>yg</a:t>
            </a:r>
            <a:r>
              <a:rPr sz="1100">
                <a:solidFill>
                  <a:srgbClr val="2D2D2D"/>
                </a:solidFill>
                <a:latin typeface="Roboto"/>
                <a:cs typeface="Roboto"/>
              </a:rPr>
              <a:t> </a:t>
            </a:r>
            <a:r>
              <a:rPr sz="1100" spc="5">
                <a:solidFill>
                  <a:srgbClr val="2D2D2D"/>
                </a:solidFill>
                <a:latin typeface="Roboto"/>
                <a:cs typeface="Roboto"/>
              </a:rPr>
              <a:t>om</a:t>
            </a:r>
            <a:r>
              <a:rPr lang="da-DK" sz="1100" spc="5">
                <a:solidFill>
                  <a:srgbClr val="2D2D2D"/>
                </a:solidFill>
                <a:latin typeface="Roboto"/>
                <a:cs typeface="Roboto"/>
              </a:rPr>
              <a:t>,</a:t>
            </a:r>
            <a:r>
              <a:rPr sz="1100" spc="5">
                <a:solidFill>
                  <a:srgbClr val="2D2D2D"/>
                </a:solidFill>
                <a:latin typeface="Roboto"/>
                <a:cs typeface="Roboto"/>
              </a:rPr>
              <a:t> så det kan</a:t>
            </a:r>
            <a:r>
              <a:rPr sz="1100" spc="-75">
                <a:solidFill>
                  <a:srgbClr val="2D2D2D"/>
                </a:solidFill>
                <a:latin typeface="Roboto"/>
                <a:cs typeface="Roboto"/>
              </a:rPr>
              <a:t> </a:t>
            </a:r>
            <a:r>
              <a:rPr sz="1100">
                <a:solidFill>
                  <a:srgbClr val="2D2D2D"/>
                </a:solidFill>
                <a:latin typeface="Roboto"/>
                <a:cs typeface="Roboto"/>
              </a:rPr>
              <a:t>mærkes’</a:t>
            </a:r>
            <a:endParaRPr sz="1100">
              <a:latin typeface="Roboto"/>
              <a:cs typeface="Roboto"/>
            </a:endParaRPr>
          </a:p>
        </p:txBody>
      </p:sp>
      <p:sp>
        <p:nvSpPr>
          <p:cNvPr id="64" name="object 64"/>
          <p:cNvSpPr/>
          <p:nvPr/>
        </p:nvSpPr>
        <p:spPr>
          <a:xfrm>
            <a:off x="11452645" y="5383212"/>
            <a:ext cx="445770" cy="589280"/>
          </a:xfrm>
          <a:custGeom>
            <a:avLst/>
            <a:gdLst/>
            <a:ahLst/>
            <a:cxnLst/>
            <a:rect l="l" t="t" r="r" b="b"/>
            <a:pathLst>
              <a:path w="445770" h="589279">
                <a:moveTo>
                  <a:pt x="445745" y="555721"/>
                </a:moveTo>
                <a:lnTo>
                  <a:pt x="442897" y="568625"/>
                </a:lnTo>
                <a:lnTo>
                  <a:pt x="435142" y="579189"/>
                </a:lnTo>
                <a:lnTo>
                  <a:pt x="423662" y="586325"/>
                </a:lnTo>
                <a:lnTo>
                  <a:pt x="409641" y="588945"/>
                </a:lnTo>
                <a:lnTo>
                  <a:pt x="36093" y="588945"/>
                </a:lnTo>
                <a:lnTo>
                  <a:pt x="22069" y="586325"/>
                </a:lnTo>
                <a:lnTo>
                  <a:pt x="10593" y="579189"/>
                </a:lnTo>
                <a:lnTo>
                  <a:pt x="2844" y="568625"/>
                </a:lnTo>
                <a:lnTo>
                  <a:pt x="0" y="555721"/>
                </a:lnTo>
                <a:lnTo>
                  <a:pt x="0" y="33224"/>
                </a:lnTo>
                <a:lnTo>
                  <a:pt x="2844" y="20324"/>
                </a:lnTo>
                <a:lnTo>
                  <a:pt x="10593" y="9760"/>
                </a:lnTo>
                <a:lnTo>
                  <a:pt x="22069" y="2621"/>
                </a:lnTo>
                <a:lnTo>
                  <a:pt x="36093" y="0"/>
                </a:lnTo>
                <a:lnTo>
                  <a:pt x="409631" y="0"/>
                </a:lnTo>
                <a:lnTo>
                  <a:pt x="442888" y="20324"/>
                </a:lnTo>
                <a:lnTo>
                  <a:pt x="445735" y="555721"/>
                </a:lnTo>
                <a:close/>
              </a:path>
            </a:pathLst>
          </a:custGeom>
          <a:ln w="21046">
            <a:solidFill>
              <a:srgbClr val="2D2D2D"/>
            </a:solidFill>
          </a:ln>
        </p:spPr>
        <p:txBody>
          <a:bodyPr wrap="square" lIns="0" tIns="0" rIns="0" bIns="0" rtlCol="0"/>
          <a:lstStyle/>
          <a:p>
            <a:endParaRPr/>
          </a:p>
        </p:txBody>
      </p:sp>
      <p:sp>
        <p:nvSpPr>
          <p:cNvPr id="65" name="object 65"/>
          <p:cNvSpPr/>
          <p:nvPr/>
        </p:nvSpPr>
        <p:spPr>
          <a:xfrm>
            <a:off x="11527303" y="5462629"/>
            <a:ext cx="296545" cy="116839"/>
          </a:xfrm>
          <a:custGeom>
            <a:avLst/>
            <a:gdLst/>
            <a:ahLst/>
            <a:cxnLst/>
            <a:rect l="l" t="t" r="r" b="b"/>
            <a:pathLst>
              <a:path w="296545" h="116839">
                <a:moveTo>
                  <a:pt x="0" y="0"/>
                </a:moveTo>
                <a:lnTo>
                  <a:pt x="296430" y="0"/>
                </a:lnTo>
                <a:lnTo>
                  <a:pt x="296430" y="116321"/>
                </a:lnTo>
                <a:lnTo>
                  <a:pt x="0" y="116321"/>
                </a:lnTo>
                <a:lnTo>
                  <a:pt x="0" y="0"/>
                </a:lnTo>
                <a:close/>
              </a:path>
            </a:pathLst>
          </a:custGeom>
          <a:ln w="21046">
            <a:solidFill>
              <a:srgbClr val="2D2D2D"/>
            </a:solidFill>
          </a:ln>
        </p:spPr>
        <p:txBody>
          <a:bodyPr wrap="square" lIns="0" tIns="0" rIns="0" bIns="0" rtlCol="0"/>
          <a:lstStyle/>
          <a:p>
            <a:endParaRPr/>
          </a:p>
        </p:txBody>
      </p:sp>
      <p:sp>
        <p:nvSpPr>
          <p:cNvPr id="66" name="object 66"/>
          <p:cNvSpPr/>
          <p:nvPr/>
        </p:nvSpPr>
        <p:spPr>
          <a:xfrm>
            <a:off x="11537773" y="5669184"/>
            <a:ext cx="39370" cy="0"/>
          </a:xfrm>
          <a:custGeom>
            <a:avLst/>
            <a:gdLst/>
            <a:ahLst/>
            <a:cxnLst/>
            <a:rect l="l" t="t" r="r" b="b"/>
            <a:pathLst>
              <a:path w="39370">
                <a:moveTo>
                  <a:pt x="0" y="0"/>
                </a:moveTo>
                <a:lnTo>
                  <a:pt x="39360" y="0"/>
                </a:lnTo>
              </a:path>
            </a:pathLst>
          </a:custGeom>
          <a:ln w="21046">
            <a:solidFill>
              <a:srgbClr val="2D2D2D"/>
            </a:solidFill>
          </a:ln>
        </p:spPr>
        <p:txBody>
          <a:bodyPr wrap="square" lIns="0" tIns="0" rIns="0" bIns="0" rtlCol="0"/>
          <a:lstStyle/>
          <a:p>
            <a:endParaRPr/>
          </a:p>
        </p:txBody>
      </p:sp>
      <p:sp>
        <p:nvSpPr>
          <p:cNvPr id="67" name="object 67"/>
          <p:cNvSpPr/>
          <p:nvPr/>
        </p:nvSpPr>
        <p:spPr>
          <a:xfrm>
            <a:off x="11655853" y="5669184"/>
            <a:ext cx="39370" cy="0"/>
          </a:xfrm>
          <a:custGeom>
            <a:avLst/>
            <a:gdLst/>
            <a:ahLst/>
            <a:cxnLst/>
            <a:rect l="l" t="t" r="r" b="b"/>
            <a:pathLst>
              <a:path w="39370">
                <a:moveTo>
                  <a:pt x="0" y="0"/>
                </a:moveTo>
                <a:lnTo>
                  <a:pt x="39328" y="0"/>
                </a:lnTo>
              </a:path>
            </a:pathLst>
          </a:custGeom>
          <a:ln w="21046">
            <a:solidFill>
              <a:srgbClr val="2D2D2D"/>
            </a:solidFill>
          </a:ln>
        </p:spPr>
        <p:txBody>
          <a:bodyPr wrap="square" lIns="0" tIns="0" rIns="0" bIns="0" rtlCol="0"/>
          <a:lstStyle/>
          <a:p>
            <a:endParaRPr/>
          </a:p>
        </p:txBody>
      </p:sp>
      <p:sp>
        <p:nvSpPr>
          <p:cNvPr id="68" name="object 68"/>
          <p:cNvSpPr/>
          <p:nvPr/>
        </p:nvSpPr>
        <p:spPr>
          <a:xfrm>
            <a:off x="11773902" y="5669184"/>
            <a:ext cx="39370" cy="0"/>
          </a:xfrm>
          <a:custGeom>
            <a:avLst/>
            <a:gdLst/>
            <a:ahLst/>
            <a:cxnLst/>
            <a:rect l="l" t="t" r="r" b="b"/>
            <a:pathLst>
              <a:path w="39370">
                <a:moveTo>
                  <a:pt x="0" y="0"/>
                </a:moveTo>
                <a:lnTo>
                  <a:pt x="39339" y="0"/>
                </a:lnTo>
              </a:path>
            </a:pathLst>
          </a:custGeom>
          <a:ln w="21046">
            <a:solidFill>
              <a:srgbClr val="2D2D2D"/>
            </a:solidFill>
          </a:ln>
        </p:spPr>
        <p:txBody>
          <a:bodyPr wrap="square" lIns="0" tIns="0" rIns="0" bIns="0" rtlCol="0"/>
          <a:lstStyle/>
          <a:p>
            <a:endParaRPr/>
          </a:p>
        </p:txBody>
      </p:sp>
      <p:sp>
        <p:nvSpPr>
          <p:cNvPr id="69" name="object 69"/>
          <p:cNvSpPr/>
          <p:nvPr/>
        </p:nvSpPr>
        <p:spPr>
          <a:xfrm>
            <a:off x="11537773" y="5767066"/>
            <a:ext cx="39370" cy="0"/>
          </a:xfrm>
          <a:custGeom>
            <a:avLst/>
            <a:gdLst/>
            <a:ahLst/>
            <a:cxnLst/>
            <a:rect l="l" t="t" r="r" b="b"/>
            <a:pathLst>
              <a:path w="39370">
                <a:moveTo>
                  <a:pt x="0" y="0"/>
                </a:moveTo>
                <a:lnTo>
                  <a:pt x="39360" y="0"/>
                </a:lnTo>
              </a:path>
            </a:pathLst>
          </a:custGeom>
          <a:ln w="21046">
            <a:solidFill>
              <a:srgbClr val="2D2D2D"/>
            </a:solidFill>
          </a:ln>
        </p:spPr>
        <p:txBody>
          <a:bodyPr wrap="square" lIns="0" tIns="0" rIns="0" bIns="0" rtlCol="0"/>
          <a:lstStyle/>
          <a:p>
            <a:endParaRPr/>
          </a:p>
        </p:txBody>
      </p:sp>
      <p:sp>
        <p:nvSpPr>
          <p:cNvPr id="70" name="object 70"/>
          <p:cNvSpPr/>
          <p:nvPr/>
        </p:nvSpPr>
        <p:spPr>
          <a:xfrm>
            <a:off x="11655853" y="5767066"/>
            <a:ext cx="39370" cy="0"/>
          </a:xfrm>
          <a:custGeom>
            <a:avLst/>
            <a:gdLst/>
            <a:ahLst/>
            <a:cxnLst/>
            <a:rect l="l" t="t" r="r" b="b"/>
            <a:pathLst>
              <a:path w="39370">
                <a:moveTo>
                  <a:pt x="0" y="0"/>
                </a:moveTo>
                <a:lnTo>
                  <a:pt x="39328" y="0"/>
                </a:lnTo>
              </a:path>
            </a:pathLst>
          </a:custGeom>
          <a:ln w="21046">
            <a:solidFill>
              <a:srgbClr val="2D2D2D"/>
            </a:solidFill>
          </a:ln>
        </p:spPr>
        <p:txBody>
          <a:bodyPr wrap="square" lIns="0" tIns="0" rIns="0" bIns="0" rtlCol="0"/>
          <a:lstStyle/>
          <a:p>
            <a:endParaRPr/>
          </a:p>
        </p:txBody>
      </p:sp>
      <p:sp>
        <p:nvSpPr>
          <p:cNvPr id="71" name="object 71"/>
          <p:cNvSpPr/>
          <p:nvPr/>
        </p:nvSpPr>
        <p:spPr>
          <a:xfrm>
            <a:off x="11773902" y="5767066"/>
            <a:ext cx="39370" cy="0"/>
          </a:xfrm>
          <a:custGeom>
            <a:avLst/>
            <a:gdLst/>
            <a:ahLst/>
            <a:cxnLst/>
            <a:rect l="l" t="t" r="r" b="b"/>
            <a:pathLst>
              <a:path w="39370">
                <a:moveTo>
                  <a:pt x="0" y="0"/>
                </a:moveTo>
                <a:lnTo>
                  <a:pt x="39339" y="0"/>
                </a:lnTo>
              </a:path>
            </a:pathLst>
          </a:custGeom>
          <a:ln w="21046">
            <a:solidFill>
              <a:srgbClr val="2D2D2D"/>
            </a:solidFill>
          </a:ln>
        </p:spPr>
        <p:txBody>
          <a:bodyPr wrap="square" lIns="0" tIns="0" rIns="0" bIns="0" rtlCol="0"/>
          <a:lstStyle/>
          <a:p>
            <a:endParaRPr/>
          </a:p>
        </p:txBody>
      </p:sp>
      <p:sp>
        <p:nvSpPr>
          <p:cNvPr id="72" name="object 72"/>
          <p:cNvSpPr/>
          <p:nvPr/>
        </p:nvSpPr>
        <p:spPr>
          <a:xfrm>
            <a:off x="11537773" y="5864927"/>
            <a:ext cx="39370" cy="0"/>
          </a:xfrm>
          <a:custGeom>
            <a:avLst/>
            <a:gdLst/>
            <a:ahLst/>
            <a:cxnLst/>
            <a:rect l="l" t="t" r="r" b="b"/>
            <a:pathLst>
              <a:path w="39370">
                <a:moveTo>
                  <a:pt x="0" y="0"/>
                </a:moveTo>
                <a:lnTo>
                  <a:pt x="39360" y="0"/>
                </a:lnTo>
              </a:path>
            </a:pathLst>
          </a:custGeom>
          <a:ln w="21046">
            <a:solidFill>
              <a:srgbClr val="2D2D2D"/>
            </a:solidFill>
          </a:ln>
        </p:spPr>
        <p:txBody>
          <a:bodyPr wrap="square" lIns="0" tIns="0" rIns="0" bIns="0" rtlCol="0"/>
          <a:lstStyle/>
          <a:p>
            <a:endParaRPr/>
          </a:p>
        </p:txBody>
      </p:sp>
      <p:sp>
        <p:nvSpPr>
          <p:cNvPr id="73" name="object 73"/>
          <p:cNvSpPr/>
          <p:nvPr/>
        </p:nvSpPr>
        <p:spPr>
          <a:xfrm>
            <a:off x="11655853" y="5864927"/>
            <a:ext cx="39370" cy="0"/>
          </a:xfrm>
          <a:custGeom>
            <a:avLst/>
            <a:gdLst/>
            <a:ahLst/>
            <a:cxnLst/>
            <a:rect l="l" t="t" r="r" b="b"/>
            <a:pathLst>
              <a:path w="39370">
                <a:moveTo>
                  <a:pt x="0" y="0"/>
                </a:moveTo>
                <a:lnTo>
                  <a:pt x="39328" y="0"/>
                </a:lnTo>
              </a:path>
            </a:pathLst>
          </a:custGeom>
          <a:ln w="21046">
            <a:solidFill>
              <a:srgbClr val="2D2D2D"/>
            </a:solidFill>
          </a:ln>
        </p:spPr>
        <p:txBody>
          <a:bodyPr wrap="square" lIns="0" tIns="0" rIns="0" bIns="0" rtlCol="0"/>
          <a:lstStyle/>
          <a:p>
            <a:endParaRPr/>
          </a:p>
        </p:txBody>
      </p:sp>
      <p:sp>
        <p:nvSpPr>
          <p:cNvPr id="74" name="object 74"/>
          <p:cNvSpPr/>
          <p:nvPr/>
        </p:nvSpPr>
        <p:spPr>
          <a:xfrm>
            <a:off x="11773902" y="5864927"/>
            <a:ext cx="39370" cy="0"/>
          </a:xfrm>
          <a:custGeom>
            <a:avLst/>
            <a:gdLst/>
            <a:ahLst/>
            <a:cxnLst/>
            <a:rect l="l" t="t" r="r" b="b"/>
            <a:pathLst>
              <a:path w="39370">
                <a:moveTo>
                  <a:pt x="0" y="0"/>
                </a:moveTo>
                <a:lnTo>
                  <a:pt x="39339" y="0"/>
                </a:lnTo>
              </a:path>
            </a:pathLst>
          </a:custGeom>
          <a:ln w="21046">
            <a:solidFill>
              <a:srgbClr val="2D2D2D"/>
            </a:solidFill>
          </a:ln>
        </p:spPr>
        <p:txBody>
          <a:bodyPr wrap="square" lIns="0" tIns="0" rIns="0" bIns="0" rtlCol="0"/>
          <a:lstStyle/>
          <a:p>
            <a:endParaRPr/>
          </a:p>
        </p:txBody>
      </p:sp>
      <p:sp>
        <p:nvSpPr>
          <p:cNvPr id="75" name="object 75"/>
          <p:cNvSpPr/>
          <p:nvPr/>
        </p:nvSpPr>
        <p:spPr>
          <a:xfrm>
            <a:off x="2240551" y="6815619"/>
            <a:ext cx="513715" cy="483234"/>
          </a:xfrm>
          <a:custGeom>
            <a:avLst/>
            <a:gdLst/>
            <a:ahLst/>
            <a:cxnLst/>
            <a:rect l="l" t="t" r="r" b="b"/>
            <a:pathLst>
              <a:path w="513714" h="483234">
                <a:moveTo>
                  <a:pt x="148163" y="177649"/>
                </a:moveTo>
                <a:lnTo>
                  <a:pt x="33611" y="177649"/>
                </a:lnTo>
                <a:lnTo>
                  <a:pt x="20947" y="180052"/>
                </a:lnTo>
                <a:lnTo>
                  <a:pt x="10216" y="186621"/>
                </a:lnTo>
                <a:lnTo>
                  <a:pt x="2781" y="196392"/>
                </a:lnTo>
                <a:lnTo>
                  <a:pt x="0" y="208402"/>
                </a:lnTo>
                <a:lnTo>
                  <a:pt x="107" y="452794"/>
                </a:lnTo>
                <a:lnTo>
                  <a:pt x="2781" y="464340"/>
                </a:lnTo>
                <a:lnTo>
                  <a:pt x="10216" y="474107"/>
                </a:lnTo>
                <a:lnTo>
                  <a:pt x="20947" y="480672"/>
                </a:lnTo>
                <a:lnTo>
                  <a:pt x="33611" y="483074"/>
                </a:lnTo>
                <a:lnTo>
                  <a:pt x="148163" y="483074"/>
                </a:lnTo>
                <a:lnTo>
                  <a:pt x="161472" y="480672"/>
                </a:lnTo>
                <a:lnTo>
                  <a:pt x="172130" y="474107"/>
                </a:lnTo>
                <a:lnTo>
                  <a:pt x="179208" y="464340"/>
                </a:lnTo>
                <a:lnTo>
                  <a:pt x="179586" y="462572"/>
                </a:lnTo>
                <a:lnTo>
                  <a:pt x="27496" y="462572"/>
                </a:lnTo>
                <a:lnTo>
                  <a:pt x="22920" y="457797"/>
                </a:lnTo>
                <a:lnTo>
                  <a:pt x="22920" y="202936"/>
                </a:lnTo>
                <a:lnTo>
                  <a:pt x="27496" y="198151"/>
                </a:lnTo>
                <a:lnTo>
                  <a:pt x="179584" y="198151"/>
                </a:lnTo>
                <a:lnTo>
                  <a:pt x="179208" y="196392"/>
                </a:lnTo>
                <a:lnTo>
                  <a:pt x="172130" y="186621"/>
                </a:lnTo>
                <a:lnTo>
                  <a:pt x="161472" y="180052"/>
                </a:lnTo>
                <a:lnTo>
                  <a:pt x="148163" y="177649"/>
                </a:lnTo>
                <a:close/>
              </a:path>
              <a:path w="513714" h="483234">
                <a:moveTo>
                  <a:pt x="246641" y="448227"/>
                </a:moveTo>
                <a:lnTo>
                  <a:pt x="181774" y="448227"/>
                </a:lnTo>
                <a:lnTo>
                  <a:pt x="187654" y="450681"/>
                </a:lnTo>
                <a:lnTo>
                  <a:pt x="226262" y="464114"/>
                </a:lnTo>
                <a:lnTo>
                  <a:pt x="264927" y="473507"/>
                </a:lnTo>
                <a:lnTo>
                  <a:pt x="283352" y="475556"/>
                </a:lnTo>
                <a:lnTo>
                  <a:pt x="424636" y="475556"/>
                </a:lnTo>
                <a:lnTo>
                  <a:pt x="426165" y="474194"/>
                </a:lnTo>
                <a:lnTo>
                  <a:pt x="426929" y="474194"/>
                </a:lnTo>
                <a:lnTo>
                  <a:pt x="441797" y="469135"/>
                </a:lnTo>
                <a:lnTo>
                  <a:pt x="453658" y="459847"/>
                </a:lnTo>
                <a:lnTo>
                  <a:pt x="457135" y="454373"/>
                </a:lnTo>
                <a:lnTo>
                  <a:pt x="283352" y="454373"/>
                </a:lnTo>
                <a:lnTo>
                  <a:pt x="276630" y="454107"/>
                </a:lnTo>
                <a:lnTo>
                  <a:pt x="269122" y="453266"/>
                </a:lnTo>
                <a:lnTo>
                  <a:pt x="260900" y="451785"/>
                </a:lnTo>
                <a:lnTo>
                  <a:pt x="246641" y="448227"/>
                </a:lnTo>
                <a:close/>
              </a:path>
              <a:path w="513714" h="483234">
                <a:moveTo>
                  <a:pt x="179584" y="198151"/>
                </a:moveTo>
                <a:lnTo>
                  <a:pt x="154278" y="198151"/>
                </a:lnTo>
                <a:lnTo>
                  <a:pt x="159628" y="202936"/>
                </a:lnTo>
                <a:lnTo>
                  <a:pt x="159628" y="457797"/>
                </a:lnTo>
                <a:lnTo>
                  <a:pt x="154278" y="462572"/>
                </a:lnTo>
                <a:lnTo>
                  <a:pt x="179586" y="462572"/>
                </a:lnTo>
                <a:lnTo>
                  <a:pt x="181675" y="452794"/>
                </a:lnTo>
                <a:lnTo>
                  <a:pt x="181774" y="448227"/>
                </a:lnTo>
                <a:lnTo>
                  <a:pt x="246641" y="448227"/>
                </a:lnTo>
                <a:lnTo>
                  <a:pt x="238552" y="446169"/>
                </a:lnTo>
                <a:lnTo>
                  <a:pt x="224923" y="442165"/>
                </a:lnTo>
                <a:lnTo>
                  <a:pt x="211866" y="437779"/>
                </a:lnTo>
                <a:lnTo>
                  <a:pt x="200098" y="433201"/>
                </a:lnTo>
                <a:lnTo>
                  <a:pt x="192465" y="430468"/>
                </a:lnTo>
                <a:lnTo>
                  <a:pt x="181774" y="425683"/>
                </a:lnTo>
                <a:lnTo>
                  <a:pt x="181774" y="236411"/>
                </a:lnTo>
                <a:lnTo>
                  <a:pt x="210008" y="225693"/>
                </a:lnTo>
                <a:lnTo>
                  <a:pt x="228099" y="215229"/>
                </a:lnTo>
                <a:lnTo>
                  <a:pt x="181774" y="215229"/>
                </a:lnTo>
                <a:lnTo>
                  <a:pt x="181774" y="208402"/>
                </a:lnTo>
                <a:lnTo>
                  <a:pt x="179584" y="198151"/>
                </a:lnTo>
                <a:close/>
              </a:path>
              <a:path w="513714" h="483234">
                <a:moveTo>
                  <a:pt x="391413" y="20501"/>
                </a:moveTo>
                <a:lnTo>
                  <a:pt x="353612" y="20501"/>
                </a:lnTo>
                <a:lnTo>
                  <a:pt x="359716" y="21863"/>
                </a:lnTo>
                <a:lnTo>
                  <a:pt x="366596" y="26648"/>
                </a:lnTo>
                <a:lnTo>
                  <a:pt x="385590" y="63973"/>
                </a:lnTo>
                <a:lnTo>
                  <a:pt x="386448" y="79945"/>
                </a:lnTo>
                <a:lnTo>
                  <a:pt x="383335" y="106080"/>
                </a:lnTo>
                <a:lnTo>
                  <a:pt x="375281" y="132215"/>
                </a:lnTo>
                <a:lnTo>
                  <a:pt x="364220" y="158351"/>
                </a:lnTo>
                <a:lnTo>
                  <a:pt x="352083" y="184486"/>
                </a:lnTo>
                <a:lnTo>
                  <a:pt x="351319" y="188591"/>
                </a:lnTo>
                <a:lnTo>
                  <a:pt x="351319" y="191324"/>
                </a:lnTo>
                <a:lnTo>
                  <a:pt x="355905" y="196789"/>
                </a:lnTo>
                <a:lnTo>
                  <a:pt x="358952" y="198831"/>
                </a:lnTo>
                <a:lnTo>
                  <a:pt x="462059" y="198831"/>
                </a:lnTo>
                <a:lnTo>
                  <a:pt x="473361" y="200871"/>
                </a:lnTo>
                <a:lnTo>
                  <a:pt x="482587" y="206436"/>
                </a:lnTo>
                <a:lnTo>
                  <a:pt x="488805" y="214690"/>
                </a:lnTo>
                <a:lnTo>
                  <a:pt x="491084" y="224799"/>
                </a:lnTo>
                <a:lnTo>
                  <a:pt x="488805" y="234120"/>
                </a:lnTo>
                <a:lnTo>
                  <a:pt x="482587" y="241966"/>
                </a:lnTo>
                <a:lnTo>
                  <a:pt x="473361" y="247378"/>
                </a:lnTo>
                <a:lnTo>
                  <a:pt x="462059" y="249395"/>
                </a:lnTo>
                <a:lnTo>
                  <a:pt x="446017" y="249395"/>
                </a:lnTo>
                <a:lnTo>
                  <a:pt x="440677" y="254180"/>
                </a:lnTo>
                <a:lnTo>
                  <a:pt x="440677" y="265792"/>
                </a:lnTo>
                <a:lnTo>
                  <a:pt x="446017" y="270578"/>
                </a:lnTo>
                <a:lnTo>
                  <a:pt x="452132" y="270578"/>
                </a:lnTo>
                <a:lnTo>
                  <a:pt x="463435" y="272499"/>
                </a:lnTo>
                <a:lnTo>
                  <a:pt x="472661" y="277752"/>
                </a:lnTo>
                <a:lnTo>
                  <a:pt x="478878" y="285566"/>
                </a:lnTo>
                <a:lnTo>
                  <a:pt x="481158" y="295174"/>
                </a:lnTo>
                <a:lnTo>
                  <a:pt x="478878" y="305287"/>
                </a:lnTo>
                <a:lnTo>
                  <a:pt x="472661" y="313541"/>
                </a:lnTo>
                <a:lnTo>
                  <a:pt x="463435" y="319103"/>
                </a:lnTo>
                <a:lnTo>
                  <a:pt x="452132" y="321142"/>
                </a:lnTo>
                <a:lnTo>
                  <a:pt x="426165" y="321142"/>
                </a:lnTo>
                <a:lnTo>
                  <a:pt x="421578" y="325927"/>
                </a:lnTo>
                <a:lnTo>
                  <a:pt x="421578" y="336858"/>
                </a:lnTo>
                <a:lnTo>
                  <a:pt x="426165" y="341633"/>
                </a:lnTo>
                <a:lnTo>
                  <a:pt x="432280" y="341633"/>
                </a:lnTo>
                <a:lnTo>
                  <a:pt x="443576" y="343567"/>
                </a:lnTo>
                <a:lnTo>
                  <a:pt x="452799" y="348897"/>
                </a:lnTo>
                <a:lnTo>
                  <a:pt x="459015" y="356917"/>
                </a:lnTo>
                <a:lnTo>
                  <a:pt x="461294" y="366920"/>
                </a:lnTo>
                <a:lnTo>
                  <a:pt x="459015" y="376634"/>
                </a:lnTo>
                <a:lnTo>
                  <a:pt x="452799" y="384683"/>
                </a:lnTo>
                <a:lnTo>
                  <a:pt x="443576" y="390169"/>
                </a:lnTo>
                <a:lnTo>
                  <a:pt x="432280" y="392197"/>
                </a:lnTo>
                <a:lnTo>
                  <a:pt x="407076" y="392197"/>
                </a:lnTo>
                <a:lnTo>
                  <a:pt x="401725" y="396982"/>
                </a:lnTo>
                <a:lnTo>
                  <a:pt x="401725" y="408594"/>
                </a:lnTo>
                <a:lnTo>
                  <a:pt x="407076" y="412018"/>
                </a:lnTo>
                <a:lnTo>
                  <a:pt x="417003" y="412018"/>
                </a:lnTo>
                <a:lnTo>
                  <a:pt x="426179" y="413694"/>
                </a:lnTo>
                <a:lnTo>
                  <a:pt x="433709" y="418251"/>
                </a:lnTo>
                <a:lnTo>
                  <a:pt x="438804" y="424988"/>
                </a:lnTo>
                <a:lnTo>
                  <a:pt x="440677" y="433201"/>
                </a:lnTo>
                <a:lnTo>
                  <a:pt x="438804" y="441695"/>
                </a:lnTo>
                <a:lnTo>
                  <a:pt x="433709" y="448397"/>
                </a:lnTo>
                <a:lnTo>
                  <a:pt x="426179" y="452794"/>
                </a:lnTo>
                <a:lnTo>
                  <a:pt x="417003" y="454373"/>
                </a:lnTo>
                <a:lnTo>
                  <a:pt x="457135" y="454373"/>
                </a:lnTo>
                <a:lnTo>
                  <a:pt x="461511" y="447484"/>
                </a:lnTo>
                <a:lnTo>
                  <a:pt x="464352" y="433201"/>
                </a:lnTo>
                <a:lnTo>
                  <a:pt x="463540" y="426280"/>
                </a:lnTo>
                <a:lnTo>
                  <a:pt x="461296" y="419873"/>
                </a:lnTo>
                <a:lnTo>
                  <a:pt x="457907" y="413978"/>
                </a:lnTo>
                <a:lnTo>
                  <a:pt x="453661" y="408594"/>
                </a:lnTo>
                <a:lnTo>
                  <a:pt x="466045" y="401510"/>
                </a:lnTo>
                <a:lnTo>
                  <a:pt x="475422" y="391861"/>
                </a:lnTo>
                <a:lnTo>
                  <a:pt x="481364" y="380160"/>
                </a:lnTo>
                <a:lnTo>
                  <a:pt x="483440" y="366920"/>
                </a:lnTo>
                <a:lnTo>
                  <a:pt x="482618" y="358881"/>
                </a:lnTo>
                <a:lnTo>
                  <a:pt x="480292" y="351290"/>
                </a:lnTo>
                <a:lnTo>
                  <a:pt x="476677" y="344338"/>
                </a:lnTo>
                <a:lnTo>
                  <a:pt x="471985" y="338220"/>
                </a:lnTo>
                <a:lnTo>
                  <a:pt x="477336" y="336167"/>
                </a:lnTo>
                <a:lnTo>
                  <a:pt x="481158" y="334125"/>
                </a:lnTo>
                <a:lnTo>
                  <a:pt x="484205" y="331393"/>
                </a:lnTo>
                <a:lnTo>
                  <a:pt x="485733" y="330701"/>
                </a:lnTo>
                <a:lnTo>
                  <a:pt x="486498" y="330701"/>
                </a:lnTo>
                <a:lnTo>
                  <a:pt x="486498" y="329340"/>
                </a:lnTo>
                <a:lnTo>
                  <a:pt x="493634" y="322562"/>
                </a:lnTo>
                <a:lnTo>
                  <a:pt x="498910" y="314566"/>
                </a:lnTo>
                <a:lnTo>
                  <a:pt x="502181" y="305416"/>
                </a:lnTo>
                <a:lnTo>
                  <a:pt x="503304" y="295174"/>
                </a:lnTo>
                <a:lnTo>
                  <a:pt x="502324" y="286133"/>
                </a:lnTo>
                <a:lnTo>
                  <a:pt x="499483" y="277666"/>
                </a:lnTo>
                <a:lnTo>
                  <a:pt x="494924" y="270095"/>
                </a:lnTo>
                <a:lnTo>
                  <a:pt x="488791" y="263740"/>
                </a:lnTo>
                <a:lnTo>
                  <a:pt x="498732" y="256120"/>
                </a:lnTo>
                <a:lnTo>
                  <a:pt x="506453" y="246834"/>
                </a:lnTo>
                <a:lnTo>
                  <a:pt x="511452" y="236265"/>
                </a:lnTo>
                <a:lnTo>
                  <a:pt x="513230" y="224799"/>
                </a:lnTo>
                <a:lnTo>
                  <a:pt x="509316" y="206691"/>
                </a:lnTo>
                <a:lnTo>
                  <a:pt x="498529" y="192172"/>
                </a:lnTo>
                <a:lnTo>
                  <a:pt x="482299" y="182521"/>
                </a:lnTo>
                <a:lnTo>
                  <a:pt x="462059" y="179020"/>
                </a:lnTo>
                <a:lnTo>
                  <a:pt x="380344" y="179020"/>
                </a:lnTo>
                <a:lnTo>
                  <a:pt x="390558" y="155659"/>
                </a:lnTo>
                <a:lnTo>
                  <a:pt x="399625" y="131532"/>
                </a:lnTo>
                <a:lnTo>
                  <a:pt x="406114" y="106380"/>
                </a:lnTo>
                <a:lnTo>
                  <a:pt x="408594" y="79945"/>
                </a:lnTo>
                <a:lnTo>
                  <a:pt x="408405" y="70830"/>
                </a:lnTo>
                <a:lnTo>
                  <a:pt x="399566" y="32931"/>
                </a:lnTo>
                <a:lnTo>
                  <a:pt x="394375" y="23919"/>
                </a:lnTo>
                <a:lnTo>
                  <a:pt x="391413" y="20501"/>
                </a:lnTo>
                <a:close/>
              </a:path>
              <a:path w="513714" h="483234">
                <a:moveTo>
                  <a:pt x="348261" y="0"/>
                </a:moveTo>
                <a:lnTo>
                  <a:pt x="341115" y="501"/>
                </a:lnTo>
                <a:lnTo>
                  <a:pt x="334612" y="1964"/>
                </a:lnTo>
                <a:lnTo>
                  <a:pt x="328825" y="4324"/>
                </a:lnTo>
                <a:lnTo>
                  <a:pt x="323822" y="7518"/>
                </a:lnTo>
                <a:lnTo>
                  <a:pt x="316189" y="10931"/>
                </a:lnTo>
                <a:lnTo>
                  <a:pt x="311603" y="19821"/>
                </a:lnTo>
                <a:lnTo>
                  <a:pt x="311603" y="28020"/>
                </a:lnTo>
                <a:lnTo>
                  <a:pt x="308417" y="63049"/>
                </a:lnTo>
                <a:lnTo>
                  <a:pt x="284864" y="126699"/>
                </a:lnTo>
                <a:lnTo>
                  <a:pt x="247178" y="174783"/>
                </a:lnTo>
                <a:lnTo>
                  <a:pt x="204242" y="205248"/>
                </a:lnTo>
                <a:lnTo>
                  <a:pt x="181774" y="215229"/>
                </a:lnTo>
                <a:lnTo>
                  <a:pt x="228099" y="215229"/>
                </a:lnTo>
                <a:lnTo>
                  <a:pt x="261891" y="189909"/>
                </a:lnTo>
                <a:lnTo>
                  <a:pt x="304550" y="135728"/>
                </a:lnTo>
                <a:lnTo>
                  <a:pt x="330826" y="66482"/>
                </a:lnTo>
                <a:lnTo>
                  <a:pt x="334513" y="28020"/>
                </a:lnTo>
                <a:lnTo>
                  <a:pt x="334513" y="25287"/>
                </a:lnTo>
                <a:lnTo>
                  <a:pt x="337570" y="22554"/>
                </a:lnTo>
                <a:lnTo>
                  <a:pt x="339863" y="21863"/>
                </a:lnTo>
                <a:lnTo>
                  <a:pt x="342921" y="20501"/>
                </a:lnTo>
                <a:lnTo>
                  <a:pt x="391413" y="20501"/>
                </a:lnTo>
                <a:lnTo>
                  <a:pt x="356388" y="641"/>
                </a:lnTo>
                <a:lnTo>
                  <a:pt x="348261" y="0"/>
                </a:lnTo>
                <a:close/>
              </a:path>
            </a:pathLst>
          </a:custGeom>
          <a:solidFill>
            <a:srgbClr val="252525"/>
          </a:solidFill>
        </p:spPr>
        <p:txBody>
          <a:bodyPr wrap="square" lIns="0" tIns="0" rIns="0" bIns="0" rtlCol="0"/>
          <a:lstStyle/>
          <a:p>
            <a:endParaRPr/>
          </a:p>
        </p:txBody>
      </p:sp>
      <p:sp>
        <p:nvSpPr>
          <p:cNvPr id="76" name="object 76"/>
          <p:cNvSpPr/>
          <p:nvPr/>
        </p:nvSpPr>
        <p:spPr>
          <a:xfrm>
            <a:off x="2331266" y="7238908"/>
            <a:ext cx="59690" cy="29845"/>
          </a:xfrm>
          <a:custGeom>
            <a:avLst/>
            <a:gdLst/>
            <a:ahLst/>
            <a:cxnLst/>
            <a:rect l="l" t="t" r="r" b="b"/>
            <a:pathLst>
              <a:path w="59689" h="29845">
                <a:moveTo>
                  <a:pt x="30229" y="0"/>
                </a:moveTo>
                <a:lnTo>
                  <a:pt x="18217" y="1147"/>
                </a:lnTo>
                <a:lnTo>
                  <a:pt x="8635" y="4320"/>
                </a:lnTo>
                <a:lnTo>
                  <a:pt x="2293" y="9113"/>
                </a:lnTo>
                <a:lnTo>
                  <a:pt x="0" y="15119"/>
                </a:lnTo>
                <a:lnTo>
                  <a:pt x="2293" y="20812"/>
                </a:lnTo>
                <a:lnTo>
                  <a:pt x="8635" y="25442"/>
                </a:lnTo>
                <a:lnTo>
                  <a:pt x="18217" y="28556"/>
                </a:lnTo>
                <a:lnTo>
                  <a:pt x="30229" y="29695"/>
                </a:lnTo>
                <a:lnTo>
                  <a:pt x="41618" y="28556"/>
                </a:lnTo>
                <a:lnTo>
                  <a:pt x="50879" y="25442"/>
                </a:lnTo>
                <a:lnTo>
                  <a:pt x="57103" y="20812"/>
                </a:lnTo>
                <a:lnTo>
                  <a:pt x="59380" y="15119"/>
                </a:lnTo>
                <a:lnTo>
                  <a:pt x="57103" y="9113"/>
                </a:lnTo>
                <a:lnTo>
                  <a:pt x="50879" y="4320"/>
                </a:lnTo>
                <a:lnTo>
                  <a:pt x="41618" y="1147"/>
                </a:lnTo>
                <a:lnTo>
                  <a:pt x="30229" y="0"/>
                </a:lnTo>
                <a:close/>
              </a:path>
            </a:pathLst>
          </a:custGeom>
          <a:solidFill>
            <a:srgbClr val="252525"/>
          </a:solidFill>
        </p:spPr>
        <p:txBody>
          <a:bodyPr wrap="square" lIns="0" tIns="0" rIns="0" bIns="0" rtlCol="0"/>
          <a:lstStyle/>
          <a:p>
            <a:endParaRPr/>
          </a:p>
        </p:txBody>
      </p:sp>
      <p:sp>
        <p:nvSpPr>
          <p:cNvPr id="77" name="object 77"/>
          <p:cNvSpPr/>
          <p:nvPr/>
        </p:nvSpPr>
        <p:spPr>
          <a:xfrm>
            <a:off x="2199821" y="8452763"/>
            <a:ext cx="219710" cy="356870"/>
          </a:xfrm>
          <a:custGeom>
            <a:avLst/>
            <a:gdLst/>
            <a:ahLst/>
            <a:cxnLst/>
            <a:rect l="l" t="t" r="r" b="b"/>
            <a:pathLst>
              <a:path w="219710" h="356870">
                <a:moveTo>
                  <a:pt x="163817" y="0"/>
                </a:moveTo>
                <a:lnTo>
                  <a:pt x="54543" y="0"/>
                </a:lnTo>
                <a:lnTo>
                  <a:pt x="51959" y="103"/>
                </a:lnTo>
                <a:lnTo>
                  <a:pt x="12236" y="18312"/>
                </a:lnTo>
                <a:lnTo>
                  <a:pt x="0" y="183319"/>
                </a:lnTo>
                <a:lnTo>
                  <a:pt x="656" y="189534"/>
                </a:lnTo>
                <a:lnTo>
                  <a:pt x="22565" y="227144"/>
                </a:lnTo>
                <a:lnTo>
                  <a:pt x="44554" y="235113"/>
                </a:lnTo>
                <a:lnTo>
                  <a:pt x="44554" y="356659"/>
                </a:lnTo>
                <a:lnTo>
                  <a:pt x="64543" y="356659"/>
                </a:lnTo>
                <a:lnTo>
                  <a:pt x="64543" y="216516"/>
                </a:lnTo>
                <a:lnTo>
                  <a:pt x="44554" y="216516"/>
                </a:lnTo>
                <a:lnTo>
                  <a:pt x="37884" y="214527"/>
                </a:lnTo>
                <a:lnTo>
                  <a:pt x="33884" y="210538"/>
                </a:lnTo>
                <a:lnTo>
                  <a:pt x="27224" y="206559"/>
                </a:lnTo>
                <a:lnTo>
                  <a:pt x="23224" y="199250"/>
                </a:lnTo>
                <a:lnTo>
                  <a:pt x="20565" y="192611"/>
                </a:lnTo>
                <a:lnTo>
                  <a:pt x="19895" y="188622"/>
                </a:lnTo>
                <a:lnTo>
                  <a:pt x="19895" y="185962"/>
                </a:lnTo>
                <a:lnTo>
                  <a:pt x="19225" y="184633"/>
                </a:lnTo>
                <a:lnTo>
                  <a:pt x="19250" y="45766"/>
                </a:lnTo>
                <a:lnTo>
                  <a:pt x="46543" y="21255"/>
                </a:lnTo>
                <a:lnTo>
                  <a:pt x="49213" y="19926"/>
                </a:lnTo>
                <a:lnTo>
                  <a:pt x="53873" y="19926"/>
                </a:lnTo>
                <a:lnTo>
                  <a:pt x="54543" y="19255"/>
                </a:lnTo>
                <a:lnTo>
                  <a:pt x="207063" y="19255"/>
                </a:lnTo>
                <a:lnTo>
                  <a:pt x="172943" y="706"/>
                </a:lnTo>
                <a:lnTo>
                  <a:pt x="163817" y="0"/>
                </a:lnTo>
                <a:close/>
              </a:path>
              <a:path w="219710" h="356870">
                <a:moveTo>
                  <a:pt x="207063" y="19255"/>
                </a:moveTo>
                <a:lnTo>
                  <a:pt x="163817" y="19255"/>
                </a:lnTo>
                <a:lnTo>
                  <a:pt x="173817" y="19926"/>
                </a:lnTo>
                <a:lnTo>
                  <a:pt x="179817" y="21915"/>
                </a:lnTo>
                <a:lnTo>
                  <a:pt x="184476" y="24575"/>
                </a:lnTo>
                <a:lnTo>
                  <a:pt x="191806" y="29224"/>
                </a:lnTo>
                <a:lnTo>
                  <a:pt x="195806" y="36532"/>
                </a:lnTo>
                <a:lnTo>
                  <a:pt x="197135" y="43831"/>
                </a:lnTo>
                <a:lnTo>
                  <a:pt x="198476" y="46490"/>
                </a:lnTo>
                <a:lnTo>
                  <a:pt x="199135" y="50480"/>
                </a:lnTo>
                <a:lnTo>
                  <a:pt x="199135" y="190611"/>
                </a:lnTo>
                <a:lnTo>
                  <a:pt x="197135" y="197261"/>
                </a:lnTo>
                <a:lnTo>
                  <a:pt x="193806" y="201910"/>
                </a:lnTo>
                <a:lnTo>
                  <a:pt x="189146" y="209208"/>
                </a:lnTo>
                <a:lnTo>
                  <a:pt x="181816" y="212527"/>
                </a:lnTo>
                <a:lnTo>
                  <a:pt x="175146" y="214527"/>
                </a:lnTo>
                <a:lnTo>
                  <a:pt x="171817" y="215187"/>
                </a:lnTo>
                <a:lnTo>
                  <a:pt x="169157" y="216516"/>
                </a:lnTo>
                <a:lnTo>
                  <a:pt x="154498" y="216516"/>
                </a:lnTo>
                <a:lnTo>
                  <a:pt x="154498" y="356659"/>
                </a:lnTo>
                <a:lnTo>
                  <a:pt x="173817" y="356659"/>
                </a:lnTo>
                <a:lnTo>
                  <a:pt x="173817" y="234453"/>
                </a:lnTo>
                <a:lnTo>
                  <a:pt x="177817" y="233783"/>
                </a:lnTo>
                <a:lnTo>
                  <a:pt x="210465" y="212527"/>
                </a:lnTo>
                <a:lnTo>
                  <a:pt x="219124" y="180654"/>
                </a:lnTo>
                <a:lnTo>
                  <a:pt x="219124" y="55129"/>
                </a:lnTo>
                <a:lnTo>
                  <a:pt x="218731" y="52284"/>
                </a:lnTo>
                <a:lnTo>
                  <a:pt x="217961" y="46325"/>
                </a:lnTo>
                <a:lnTo>
                  <a:pt x="215939" y="38125"/>
                </a:lnTo>
                <a:lnTo>
                  <a:pt x="211795" y="28554"/>
                </a:lnTo>
                <a:lnTo>
                  <a:pt x="208465" y="21255"/>
                </a:lnTo>
                <a:lnTo>
                  <a:pt x="207063" y="19255"/>
                </a:lnTo>
                <a:close/>
              </a:path>
            </a:pathLst>
          </a:custGeom>
          <a:solidFill>
            <a:srgbClr val="252525"/>
          </a:solidFill>
        </p:spPr>
        <p:txBody>
          <a:bodyPr wrap="square" lIns="0" tIns="0" rIns="0" bIns="0" rtlCol="0"/>
          <a:lstStyle/>
          <a:p>
            <a:endParaRPr/>
          </a:p>
        </p:txBody>
      </p:sp>
      <p:sp>
        <p:nvSpPr>
          <p:cNvPr id="78" name="object 78"/>
          <p:cNvSpPr/>
          <p:nvPr/>
        </p:nvSpPr>
        <p:spPr>
          <a:xfrm>
            <a:off x="2034810" y="8507734"/>
            <a:ext cx="109855" cy="302260"/>
          </a:xfrm>
          <a:custGeom>
            <a:avLst/>
            <a:gdLst/>
            <a:ahLst/>
            <a:cxnLst/>
            <a:rect l="l" t="t" r="r" b="b"/>
            <a:pathLst>
              <a:path w="109855" h="302259">
                <a:moveTo>
                  <a:pt x="109305" y="0"/>
                </a:moveTo>
                <a:lnTo>
                  <a:pt x="53055" y="0"/>
                </a:lnTo>
                <a:lnTo>
                  <a:pt x="27486" y="7507"/>
                </a:lnTo>
                <a:lnTo>
                  <a:pt x="20449" y="10240"/>
                </a:lnTo>
                <a:lnTo>
                  <a:pt x="678" y="47314"/>
                </a:lnTo>
                <a:lnTo>
                  <a:pt x="0" y="57328"/>
                </a:lnTo>
                <a:lnTo>
                  <a:pt x="109" y="159320"/>
                </a:lnTo>
                <a:lnTo>
                  <a:pt x="17729" y="199633"/>
                </a:lnTo>
                <a:lnTo>
                  <a:pt x="44103" y="212935"/>
                </a:lnTo>
                <a:lnTo>
                  <a:pt x="44103" y="301666"/>
                </a:lnTo>
                <a:lnTo>
                  <a:pt x="62647" y="301666"/>
                </a:lnTo>
                <a:lnTo>
                  <a:pt x="62647" y="193145"/>
                </a:lnTo>
                <a:lnTo>
                  <a:pt x="44103" y="193145"/>
                </a:lnTo>
                <a:lnTo>
                  <a:pt x="37716" y="191104"/>
                </a:lnTo>
                <a:lnTo>
                  <a:pt x="33873" y="187690"/>
                </a:lnTo>
                <a:lnTo>
                  <a:pt x="26847" y="182905"/>
                </a:lnTo>
                <a:lnTo>
                  <a:pt x="23015" y="175397"/>
                </a:lnTo>
                <a:lnTo>
                  <a:pt x="21098" y="168581"/>
                </a:lnTo>
                <a:lnTo>
                  <a:pt x="19810" y="161754"/>
                </a:lnTo>
                <a:lnTo>
                  <a:pt x="19810" y="47087"/>
                </a:lnTo>
                <a:lnTo>
                  <a:pt x="21098" y="40271"/>
                </a:lnTo>
                <a:lnTo>
                  <a:pt x="24931" y="35485"/>
                </a:lnTo>
                <a:lnTo>
                  <a:pt x="29402" y="27978"/>
                </a:lnTo>
                <a:lnTo>
                  <a:pt x="36438" y="24575"/>
                </a:lnTo>
                <a:lnTo>
                  <a:pt x="42187" y="22522"/>
                </a:lnTo>
                <a:lnTo>
                  <a:pt x="44742" y="21842"/>
                </a:lnTo>
                <a:lnTo>
                  <a:pt x="48584" y="20470"/>
                </a:lnTo>
                <a:lnTo>
                  <a:pt x="109305" y="20470"/>
                </a:lnTo>
                <a:lnTo>
                  <a:pt x="109305" y="0"/>
                </a:lnTo>
                <a:close/>
              </a:path>
            </a:pathLst>
          </a:custGeom>
          <a:solidFill>
            <a:srgbClr val="252525"/>
          </a:solidFill>
        </p:spPr>
        <p:txBody>
          <a:bodyPr wrap="square" lIns="0" tIns="0" rIns="0" bIns="0" rtlCol="0"/>
          <a:lstStyle/>
          <a:p>
            <a:endParaRPr/>
          </a:p>
        </p:txBody>
      </p:sp>
      <p:sp>
        <p:nvSpPr>
          <p:cNvPr id="79" name="object 79"/>
          <p:cNvSpPr/>
          <p:nvPr/>
        </p:nvSpPr>
        <p:spPr>
          <a:xfrm>
            <a:off x="2474587" y="8507732"/>
            <a:ext cx="109855" cy="302260"/>
          </a:xfrm>
          <a:custGeom>
            <a:avLst/>
            <a:gdLst/>
            <a:ahLst/>
            <a:cxnLst/>
            <a:rect l="l" t="t" r="r" b="b"/>
            <a:pathLst>
              <a:path w="109855" h="302259">
                <a:moveTo>
                  <a:pt x="63652" y="0"/>
                </a:moveTo>
                <a:lnTo>
                  <a:pt x="0" y="0"/>
                </a:lnTo>
                <a:lnTo>
                  <a:pt x="0" y="20481"/>
                </a:lnTo>
                <a:lnTo>
                  <a:pt x="66228" y="20481"/>
                </a:lnTo>
                <a:lnTo>
                  <a:pt x="75222" y="25255"/>
                </a:lnTo>
                <a:lnTo>
                  <a:pt x="79725" y="27988"/>
                </a:lnTo>
                <a:lnTo>
                  <a:pt x="82939" y="30711"/>
                </a:lnTo>
                <a:lnTo>
                  <a:pt x="88081" y="40271"/>
                </a:lnTo>
                <a:lnTo>
                  <a:pt x="90656" y="47098"/>
                </a:lnTo>
                <a:lnTo>
                  <a:pt x="90656" y="157660"/>
                </a:lnTo>
                <a:lnTo>
                  <a:pt x="90007" y="167900"/>
                </a:lnTo>
                <a:lnTo>
                  <a:pt x="85515" y="176088"/>
                </a:lnTo>
                <a:lnTo>
                  <a:pt x="83578" y="180863"/>
                </a:lnTo>
                <a:lnTo>
                  <a:pt x="80364" y="184277"/>
                </a:lnTo>
                <a:lnTo>
                  <a:pt x="71369" y="191104"/>
                </a:lnTo>
                <a:lnTo>
                  <a:pt x="65579" y="193145"/>
                </a:lnTo>
                <a:lnTo>
                  <a:pt x="33433" y="193145"/>
                </a:lnTo>
                <a:lnTo>
                  <a:pt x="33433" y="301666"/>
                </a:lnTo>
                <a:lnTo>
                  <a:pt x="52720" y="301666"/>
                </a:lnTo>
                <a:lnTo>
                  <a:pt x="52720" y="212946"/>
                </a:lnTo>
                <a:lnTo>
                  <a:pt x="56584" y="212946"/>
                </a:lnTo>
                <a:lnTo>
                  <a:pt x="94701" y="197264"/>
                </a:lnTo>
                <a:lnTo>
                  <a:pt x="109305" y="165167"/>
                </a:lnTo>
                <a:lnTo>
                  <a:pt x="109305" y="57328"/>
                </a:lnTo>
                <a:lnTo>
                  <a:pt x="95178" y="16365"/>
                </a:lnTo>
                <a:lnTo>
                  <a:pt x="73296" y="2732"/>
                </a:lnTo>
                <a:lnTo>
                  <a:pt x="63652" y="0"/>
                </a:lnTo>
                <a:close/>
              </a:path>
            </a:pathLst>
          </a:custGeom>
          <a:solidFill>
            <a:srgbClr val="252525"/>
          </a:solidFill>
        </p:spPr>
        <p:txBody>
          <a:bodyPr wrap="square" lIns="0" tIns="0" rIns="0" bIns="0" rtlCol="0"/>
          <a:lstStyle/>
          <a:p>
            <a:endParaRPr/>
          </a:p>
        </p:txBody>
      </p:sp>
      <p:sp>
        <p:nvSpPr>
          <p:cNvPr id="80" name="object 80"/>
          <p:cNvSpPr/>
          <p:nvPr/>
        </p:nvSpPr>
        <p:spPr>
          <a:xfrm>
            <a:off x="2254704" y="8232874"/>
            <a:ext cx="136718" cy="164214"/>
          </a:xfrm>
          <a:prstGeom prst="rect">
            <a:avLst/>
          </a:prstGeom>
          <a:blipFill>
            <a:blip r:embed="rId10" cstate="print"/>
            <a:stretch>
              <a:fillRect/>
            </a:stretch>
          </a:blipFill>
        </p:spPr>
        <p:txBody>
          <a:bodyPr wrap="square" lIns="0" tIns="0" rIns="0" bIns="0" rtlCol="0"/>
          <a:lstStyle/>
          <a:p>
            <a:endParaRPr/>
          </a:p>
        </p:txBody>
      </p:sp>
      <p:sp>
        <p:nvSpPr>
          <p:cNvPr id="81" name="object 81"/>
          <p:cNvSpPr/>
          <p:nvPr/>
        </p:nvSpPr>
        <p:spPr>
          <a:xfrm>
            <a:off x="2419615" y="8287848"/>
            <a:ext cx="136718" cy="164214"/>
          </a:xfrm>
          <a:prstGeom prst="rect">
            <a:avLst/>
          </a:prstGeom>
          <a:blipFill>
            <a:blip r:embed="rId11" cstate="print"/>
            <a:stretch>
              <a:fillRect/>
            </a:stretch>
          </a:blipFill>
        </p:spPr>
        <p:txBody>
          <a:bodyPr wrap="square" lIns="0" tIns="0" rIns="0" bIns="0" rtlCol="0"/>
          <a:lstStyle/>
          <a:p>
            <a:endParaRPr/>
          </a:p>
        </p:txBody>
      </p:sp>
      <p:sp>
        <p:nvSpPr>
          <p:cNvPr id="82" name="object 82"/>
          <p:cNvSpPr/>
          <p:nvPr/>
        </p:nvSpPr>
        <p:spPr>
          <a:xfrm>
            <a:off x="2062291" y="8287846"/>
            <a:ext cx="136718" cy="164214"/>
          </a:xfrm>
          <a:prstGeom prst="rect">
            <a:avLst/>
          </a:prstGeom>
          <a:blipFill>
            <a:blip r:embed="rId12" cstate="print"/>
            <a:stretch>
              <a:fillRect/>
            </a:stretch>
          </a:blipFill>
        </p:spPr>
        <p:txBody>
          <a:bodyPr wrap="square" lIns="0" tIns="0" rIns="0" bIns="0" rtlCol="0"/>
          <a:lstStyle/>
          <a:p>
            <a:endParaRPr/>
          </a:p>
        </p:txBody>
      </p:sp>
      <p:sp>
        <p:nvSpPr>
          <p:cNvPr id="83" name="object 83"/>
          <p:cNvSpPr/>
          <p:nvPr/>
        </p:nvSpPr>
        <p:spPr>
          <a:xfrm>
            <a:off x="3976043" y="9761346"/>
            <a:ext cx="219710" cy="356870"/>
          </a:xfrm>
          <a:custGeom>
            <a:avLst/>
            <a:gdLst/>
            <a:ahLst/>
            <a:cxnLst/>
            <a:rect l="l" t="t" r="r" b="b"/>
            <a:pathLst>
              <a:path w="219710" h="356870">
                <a:moveTo>
                  <a:pt x="163817" y="0"/>
                </a:moveTo>
                <a:lnTo>
                  <a:pt x="54543" y="0"/>
                </a:lnTo>
                <a:lnTo>
                  <a:pt x="51959" y="103"/>
                </a:lnTo>
                <a:lnTo>
                  <a:pt x="12236" y="18312"/>
                </a:lnTo>
                <a:lnTo>
                  <a:pt x="0" y="183319"/>
                </a:lnTo>
                <a:lnTo>
                  <a:pt x="656" y="189534"/>
                </a:lnTo>
                <a:lnTo>
                  <a:pt x="22565" y="227144"/>
                </a:lnTo>
                <a:lnTo>
                  <a:pt x="44554" y="235113"/>
                </a:lnTo>
                <a:lnTo>
                  <a:pt x="44554" y="356659"/>
                </a:lnTo>
                <a:lnTo>
                  <a:pt x="64543" y="356659"/>
                </a:lnTo>
                <a:lnTo>
                  <a:pt x="64543" y="216516"/>
                </a:lnTo>
                <a:lnTo>
                  <a:pt x="44554" y="216516"/>
                </a:lnTo>
                <a:lnTo>
                  <a:pt x="37884" y="214527"/>
                </a:lnTo>
                <a:lnTo>
                  <a:pt x="33884" y="210538"/>
                </a:lnTo>
                <a:lnTo>
                  <a:pt x="27224" y="206559"/>
                </a:lnTo>
                <a:lnTo>
                  <a:pt x="23224" y="199250"/>
                </a:lnTo>
                <a:lnTo>
                  <a:pt x="20565" y="192611"/>
                </a:lnTo>
                <a:lnTo>
                  <a:pt x="19895" y="188622"/>
                </a:lnTo>
                <a:lnTo>
                  <a:pt x="19895" y="185962"/>
                </a:lnTo>
                <a:lnTo>
                  <a:pt x="19225" y="184633"/>
                </a:lnTo>
                <a:lnTo>
                  <a:pt x="19250" y="45766"/>
                </a:lnTo>
                <a:lnTo>
                  <a:pt x="46543" y="21255"/>
                </a:lnTo>
                <a:lnTo>
                  <a:pt x="49213" y="19926"/>
                </a:lnTo>
                <a:lnTo>
                  <a:pt x="53873" y="19926"/>
                </a:lnTo>
                <a:lnTo>
                  <a:pt x="54543" y="19255"/>
                </a:lnTo>
                <a:lnTo>
                  <a:pt x="207063" y="19255"/>
                </a:lnTo>
                <a:lnTo>
                  <a:pt x="172943" y="706"/>
                </a:lnTo>
                <a:lnTo>
                  <a:pt x="163817" y="0"/>
                </a:lnTo>
                <a:close/>
              </a:path>
              <a:path w="219710" h="356870">
                <a:moveTo>
                  <a:pt x="207063" y="19255"/>
                </a:moveTo>
                <a:lnTo>
                  <a:pt x="163817" y="19255"/>
                </a:lnTo>
                <a:lnTo>
                  <a:pt x="173817" y="19926"/>
                </a:lnTo>
                <a:lnTo>
                  <a:pt x="179817" y="21915"/>
                </a:lnTo>
                <a:lnTo>
                  <a:pt x="184476" y="24575"/>
                </a:lnTo>
                <a:lnTo>
                  <a:pt x="191806" y="29224"/>
                </a:lnTo>
                <a:lnTo>
                  <a:pt x="195806" y="36532"/>
                </a:lnTo>
                <a:lnTo>
                  <a:pt x="197135" y="43831"/>
                </a:lnTo>
                <a:lnTo>
                  <a:pt x="198476" y="46490"/>
                </a:lnTo>
                <a:lnTo>
                  <a:pt x="199135" y="50480"/>
                </a:lnTo>
                <a:lnTo>
                  <a:pt x="199135" y="190611"/>
                </a:lnTo>
                <a:lnTo>
                  <a:pt x="197135" y="197261"/>
                </a:lnTo>
                <a:lnTo>
                  <a:pt x="193806" y="201910"/>
                </a:lnTo>
                <a:lnTo>
                  <a:pt x="189146" y="209208"/>
                </a:lnTo>
                <a:lnTo>
                  <a:pt x="181816" y="212527"/>
                </a:lnTo>
                <a:lnTo>
                  <a:pt x="175146" y="214527"/>
                </a:lnTo>
                <a:lnTo>
                  <a:pt x="171817" y="215187"/>
                </a:lnTo>
                <a:lnTo>
                  <a:pt x="169157" y="216516"/>
                </a:lnTo>
                <a:lnTo>
                  <a:pt x="154498" y="216516"/>
                </a:lnTo>
                <a:lnTo>
                  <a:pt x="154498" y="356659"/>
                </a:lnTo>
                <a:lnTo>
                  <a:pt x="173817" y="356659"/>
                </a:lnTo>
                <a:lnTo>
                  <a:pt x="173817" y="234453"/>
                </a:lnTo>
                <a:lnTo>
                  <a:pt x="177817" y="233783"/>
                </a:lnTo>
                <a:lnTo>
                  <a:pt x="210465" y="212527"/>
                </a:lnTo>
                <a:lnTo>
                  <a:pt x="219124" y="180654"/>
                </a:lnTo>
                <a:lnTo>
                  <a:pt x="219124" y="55129"/>
                </a:lnTo>
                <a:lnTo>
                  <a:pt x="218731" y="52284"/>
                </a:lnTo>
                <a:lnTo>
                  <a:pt x="217961" y="46325"/>
                </a:lnTo>
                <a:lnTo>
                  <a:pt x="215939" y="38125"/>
                </a:lnTo>
                <a:lnTo>
                  <a:pt x="211795" y="28554"/>
                </a:lnTo>
                <a:lnTo>
                  <a:pt x="208465" y="21255"/>
                </a:lnTo>
                <a:lnTo>
                  <a:pt x="207063" y="19255"/>
                </a:lnTo>
                <a:close/>
              </a:path>
            </a:pathLst>
          </a:custGeom>
          <a:solidFill>
            <a:srgbClr val="252525"/>
          </a:solidFill>
        </p:spPr>
        <p:txBody>
          <a:bodyPr wrap="square" lIns="0" tIns="0" rIns="0" bIns="0" rtlCol="0"/>
          <a:lstStyle/>
          <a:p>
            <a:endParaRPr/>
          </a:p>
        </p:txBody>
      </p:sp>
      <p:sp>
        <p:nvSpPr>
          <p:cNvPr id="84" name="object 84"/>
          <p:cNvSpPr/>
          <p:nvPr/>
        </p:nvSpPr>
        <p:spPr>
          <a:xfrm>
            <a:off x="3811032" y="9816317"/>
            <a:ext cx="109855" cy="302260"/>
          </a:xfrm>
          <a:custGeom>
            <a:avLst/>
            <a:gdLst/>
            <a:ahLst/>
            <a:cxnLst/>
            <a:rect l="l" t="t" r="r" b="b"/>
            <a:pathLst>
              <a:path w="109854" h="302259">
                <a:moveTo>
                  <a:pt x="109305" y="0"/>
                </a:moveTo>
                <a:lnTo>
                  <a:pt x="53055" y="0"/>
                </a:lnTo>
                <a:lnTo>
                  <a:pt x="27486" y="7507"/>
                </a:lnTo>
                <a:lnTo>
                  <a:pt x="20449" y="10240"/>
                </a:lnTo>
                <a:lnTo>
                  <a:pt x="678" y="47314"/>
                </a:lnTo>
                <a:lnTo>
                  <a:pt x="0" y="57328"/>
                </a:lnTo>
                <a:lnTo>
                  <a:pt x="109" y="159320"/>
                </a:lnTo>
                <a:lnTo>
                  <a:pt x="17729" y="199633"/>
                </a:lnTo>
                <a:lnTo>
                  <a:pt x="44103" y="212935"/>
                </a:lnTo>
                <a:lnTo>
                  <a:pt x="44103" y="301666"/>
                </a:lnTo>
                <a:lnTo>
                  <a:pt x="62647" y="301666"/>
                </a:lnTo>
                <a:lnTo>
                  <a:pt x="62647" y="193145"/>
                </a:lnTo>
                <a:lnTo>
                  <a:pt x="44103" y="193145"/>
                </a:lnTo>
                <a:lnTo>
                  <a:pt x="37716" y="191104"/>
                </a:lnTo>
                <a:lnTo>
                  <a:pt x="33873" y="187690"/>
                </a:lnTo>
                <a:lnTo>
                  <a:pt x="26847" y="182905"/>
                </a:lnTo>
                <a:lnTo>
                  <a:pt x="23015" y="175397"/>
                </a:lnTo>
                <a:lnTo>
                  <a:pt x="21098" y="168581"/>
                </a:lnTo>
                <a:lnTo>
                  <a:pt x="19810" y="161754"/>
                </a:lnTo>
                <a:lnTo>
                  <a:pt x="19810" y="47087"/>
                </a:lnTo>
                <a:lnTo>
                  <a:pt x="21098" y="40271"/>
                </a:lnTo>
                <a:lnTo>
                  <a:pt x="24931" y="35485"/>
                </a:lnTo>
                <a:lnTo>
                  <a:pt x="29402" y="27978"/>
                </a:lnTo>
                <a:lnTo>
                  <a:pt x="36438" y="24575"/>
                </a:lnTo>
                <a:lnTo>
                  <a:pt x="42187" y="22522"/>
                </a:lnTo>
                <a:lnTo>
                  <a:pt x="44742" y="21842"/>
                </a:lnTo>
                <a:lnTo>
                  <a:pt x="48584" y="20470"/>
                </a:lnTo>
                <a:lnTo>
                  <a:pt x="109305" y="20470"/>
                </a:lnTo>
                <a:lnTo>
                  <a:pt x="109305" y="0"/>
                </a:lnTo>
                <a:close/>
              </a:path>
            </a:pathLst>
          </a:custGeom>
          <a:solidFill>
            <a:srgbClr val="252525"/>
          </a:solidFill>
        </p:spPr>
        <p:txBody>
          <a:bodyPr wrap="square" lIns="0" tIns="0" rIns="0" bIns="0" rtlCol="0"/>
          <a:lstStyle/>
          <a:p>
            <a:endParaRPr/>
          </a:p>
        </p:txBody>
      </p:sp>
      <p:sp>
        <p:nvSpPr>
          <p:cNvPr id="85" name="object 85"/>
          <p:cNvSpPr/>
          <p:nvPr/>
        </p:nvSpPr>
        <p:spPr>
          <a:xfrm>
            <a:off x="4250809" y="9816314"/>
            <a:ext cx="109855" cy="302260"/>
          </a:xfrm>
          <a:custGeom>
            <a:avLst/>
            <a:gdLst/>
            <a:ahLst/>
            <a:cxnLst/>
            <a:rect l="l" t="t" r="r" b="b"/>
            <a:pathLst>
              <a:path w="109854" h="302259">
                <a:moveTo>
                  <a:pt x="63652" y="0"/>
                </a:moveTo>
                <a:lnTo>
                  <a:pt x="0" y="0"/>
                </a:lnTo>
                <a:lnTo>
                  <a:pt x="0" y="20481"/>
                </a:lnTo>
                <a:lnTo>
                  <a:pt x="66228" y="20481"/>
                </a:lnTo>
                <a:lnTo>
                  <a:pt x="75222" y="25255"/>
                </a:lnTo>
                <a:lnTo>
                  <a:pt x="79725" y="27988"/>
                </a:lnTo>
                <a:lnTo>
                  <a:pt x="82939" y="30711"/>
                </a:lnTo>
                <a:lnTo>
                  <a:pt x="88081" y="40271"/>
                </a:lnTo>
                <a:lnTo>
                  <a:pt x="90656" y="47098"/>
                </a:lnTo>
                <a:lnTo>
                  <a:pt x="90656" y="157660"/>
                </a:lnTo>
                <a:lnTo>
                  <a:pt x="90007" y="167900"/>
                </a:lnTo>
                <a:lnTo>
                  <a:pt x="85515" y="176088"/>
                </a:lnTo>
                <a:lnTo>
                  <a:pt x="83578" y="180863"/>
                </a:lnTo>
                <a:lnTo>
                  <a:pt x="80364" y="184277"/>
                </a:lnTo>
                <a:lnTo>
                  <a:pt x="71369" y="191104"/>
                </a:lnTo>
                <a:lnTo>
                  <a:pt x="65579" y="193145"/>
                </a:lnTo>
                <a:lnTo>
                  <a:pt x="33433" y="193145"/>
                </a:lnTo>
                <a:lnTo>
                  <a:pt x="33433" y="301666"/>
                </a:lnTo>
                <a:lnTo>
                  <a:pt x="52720" y="301666"/>
                </a:lnTo>
                <a:lnTo>
                  <a:pt x="52720" y="212946"/>
                </a:lnTo>
                <a:lnTo>
                  <a:pt x="56584" y="212946"/>
                </a:lnTo>
                <a:lnTo>
                  <a:pt x="94701" y="197264"/>
                </a:lnTo>
                <a:lnTo>
                  <a:pt x="109305" y="165167"/>
                </a:lnTo>
                <a:lnTo>
                  <a:pt x="109305" y="57328"/>
                </a:lnTo>
                <a:lnTo>
                  <a:pt x="95178" y="16365"/>
                </a:lnTo>
                <a:lnTo>
                  <a:pt x="73296" y="2732"/>
                </a:lnTo>
                <a:lnTo>
                  <a:pt x="63652" y="0"/>
                </a:lnTo>
                <a:close/>
              </a:path>
            </a:pathLst>
          </a:custGeom>
          <a:solidFill>
            <a:srgbClr val="252525"/>
          </a:solidFill>
        </p:spPr>
        <p:txBody>
          <a:bodyPr wrap="square" lIns="0" tIns="0" rIns="0" bIns="0" rtlCol="0"/>
          <a:lstStyle/>
          <a:p>
            <a:endParaRPr/>
          </a:p>
        </p:txBody>
      </p:sp>
      <p:sp>
        <p:nvSpPr>
          <p:cNvPr id="86" name="object 86"/>
          <p:cNvSpPr/>
          <p:nvPr/>
        </p:nvSpPr>
        <p:spPr>
          <a:xfrm>
            <a:off x="4030926" y="9541457"/>
            <a:ext cx="136718" cy="164214"/>
          </a:xfrm>
          <a:prstGeom prst="rect">
            <a:avLst/>
          </a:prstGeom>
          <a:blipFill>
            <a:blip r:embed="rId13" cstate="print"/>
            <a:stretch>
              <a:fillRect/>
            </a:stretch>
          </a:blipFill>
        </p:spPr>
        <p:txBody>
          <a:bodyPr wrap="square" lIns="0" tIns="0" rIns="0" bIns="0" rtlCol="0"/>
          <a:lstStyle/>
          <a:p>
            <a:endParaRPr/>
          </a:p>
        </p:txBody>
      </p:sp>
      <p:sp>
        <p:nvSpPr>
          <p:cNvPr id="87" name="object 87"/>
          <p:cNvSpPr/>
          <p:nvPr/>
        </p:nvSpPr>
        <p:spPr>
          <a:xfrm>
            <a:off x="4195837" y="9596430"/>
            <a:ext cx="136718" cy="164214"/>
          </a:xfrm>
          <a:prstGeom prst="rect">
            <a:avLst/>
          </a:prstGeom>
          <a:blipFill>
            <a:blip r:embed="rId14" cstate="print"/>
            <a:stretch>
              <a:fillRect/>
            </a:stretch>
          </a:blipFill>
        </p:spPr>
        <p:txBody>
          <a:bodyPr wrap="square" lIns="0" tIns="0" rIns="0" bIns="0" rtlCol="0"/>
          <a:lstStyle/>
          <a:p>
            <a:endParaRPr/>
          </a:p>
        </p:txBody>
      </p:sp>
      <p:sp>
        <p:nvSpPr>
          <p:cNvPr id="88" name="object 88"/>
          <p:cNvSpPr/>
          <p:nvPr/>
        </p:nvSpPr>
        <p:spPr>
          <a:xfrm>
            <a:off x="3838513" y="9596428"/>
            <a:ext cx="136728" cy="164214"/>
          </a:xfrm>
          <a:prstGeom prst="rect">
            <a:avLst/>
          </a:prstGeom>
          <a:blipFill>
            <a:blip r:embed="rId15" cstate="print"/>
            <a:stretch>
              <a:fillRect/>
            </a:stretch>
          </a:blipFill>
        </p:spPr>
        <p:txBody>
          <a:bodyPr wrap="square" lIns="0" tIns="0" rIns="0" bIns="0" rtlCol="0"/>
          <a:lstStyle/>
          <a:p>
            <a:endParaRPr/>
          </a:p>
        </p:txBody>
      </p:sp>
      <p:sp>
        <p:nvSpPr>
          <p:cNvPr id="89" name="object 89"/>
          <p:cNvSpPr/>
          <p:nvPr/>
        </p:nvSpPr>
        <p:spPr>
          <a:xfrm>
            <a:off x="2438873" y="9682668"/>
            <a:ext cx="215710" cy="215721"/>
          </a:xfrm>
          <a:prstGeom prst="rect">
            <a:avLst/>
          </a:prstGeom>
          <a:blipFill>
            <a:blip r:embed="rId16" cstate="print"/>
            <a:stretch>
              <a:fillRect/>
            </a:stretch>
          </a:blipFill>
        </p:spPr>
        <p:txBody>
          <a:bodyPr wrap="square" lIns="0" tIns="0" rIns="0" bIns="0" rtlCol="0"/>
          <a:lstStyle/>
          <a:p>
            <a:endParaRPr/>
          </a:p>
        </p:txBody>
      </p:sp>
      <p:sp>
        <p:nvSpPr>
          <p:cNvPr id="90" name="object 90"/>
          <p:cNvSpPr/>
          <p:nvPr/>
        </p:nvSpPr>
        <p:spPr>
          <a:xfrm>
            <a:off x="2369441" y="9613250"/>
            <a:ext cx="354965" cy="354965"/>
          </a:xfrm>
          <a:custGeom>
            <a:avLst/>
            <a:gdLst/>
            <a:ahLst/>
            <a:cxnLst/>
            <a:rect l="l" t="t" r="r" b="b"/>
            <a:pathLst>
              <a:path w="354964" h="354965">
                <a:moveTo>
                  <a:pt x="177282" y="0"/>
                </a:moveTo>
                <a:lnTo>
                  <a:pt x="130207" y="6343"/>
                </a:lnTo>
                <a:lnTo>
                  <a:pt x="87873" y="24238"/>
                </a:lnTo>
                <a:lnTo>
                  <a:pt x="51982" y="51982"/>
                </a:lnTo>
                <a:lnTo>
                  <a:pt x="24238" y="87873"/>
                </a:lnTo>
                <a:lnTo>
                  <a:pt x="6343" y="130207"/>
                </a:lnTo>
                <a:lnTo>
                  <a:pt x="0" y="177282"/>
                </a:lnTo>
                <a:lnTo>
                  <a:pt x="6343" y="224354"/>
                </a:lnTo>
                <a:lnTo>
                  <a:pt x="24238" y="266687"/>
                </a:lnTo>
                <a:lnTo>
                  <a:pt x="51982" y="302578"/>
                </a:lnTo>
                <a:lnTo>
                  <a:pt x="87873" y="330324"/>
                </a:lnTo>
                <a:lnTo>
                  <a:pt x="130207" y="348220"/>
                </a:lnTo>
                <a:lnTo>
                  <a:pt x="177282" y="354565"/>
                </a:lnTo>
                <a:lnTo>
                  <a:pt x="224357" y="348220"/>
                </a:lnTo>
                <a:lnTo>
                  <a:pt x="247122" y="338597"/>
                </a:lnTo>
                <a:lnTo>
                  <a:pt x="177282" y="338597"/>
                </a:lnTo>
                <a:lnTo>
                  <a:pt x="134447" y="332824"/>
                </a:lnTo>
                <a:lnTo>
                  <a:pt x="95926" y="316541"/>
                </a:lnTo>
                <a:lnTo>
                  <a:pt x="63269" y="291296"/>
                </a:lnTo>
                <a:lnTo>
                  <a:pt x="38023" y="258638"/>
                </a:lnTo>
                <a:lnTo>
                  <a:pt x="21740" y="220117"/>
                </a:lnTo>
                <a:lnTo>
                  <a:pt x="15968" y="177282"/>
                </a:lnTo>
                <a:lnTo>
                  <a:pt x="21740" y="134443"/>
                </a:lnTo>
                <a:lnTo>
                  <a:pt x="38023" y="95919"/>
                </a:lnTo>
                <a:lnTo>
                  <a:pt x="63269" y="63259"/>
                </a:lnTo>
                <a:lnTo>
                  <a:pt x="95926" y="38013"/>
                </a:lnTo>
                <a:lnTo>
                  <a:pt x="134447" y="21729"/>
                </a:lnTo>
                <a:lnTo>
                  <a:pt x="177282" y="15957"/>
                </a:lnTo>
                <a:lnTo>
                  <a:pt x="247101" y="15957"/>
                </a:lnTo>
                <a:lnTo>
                  <a:pt x="224357" y="6343"/>
                </a:lnTo>
                <a:lnTo>
                  <a:pt x="177282" y="0"/>
                </a:lnTo>
                <a:close/>
              </a:path>
              <a:path w="354964" h="354965">
                <a:moveTo>
                  <a:pt x="247101" y="15957"/>
                </a:moveTo>
                <a:lnTo>
                  <a:pt x="177282" y="15957"/>
                </a:lnTo>
                <a:lnTo>
                  <a:pt x="220117" y="21729"/>
                </a:lnTo>
                <a:lnTo>
                  <a:pt x="258638" y="38013"/>
                </a:lnTo>
                <a:lnTo>
                  <a:pt x="291296" y="63259"/>
                </a:lnTo>
                <a:lnTo>
                  <a:pt x="316541" y="95919"/>
                </a:lnTo>
                <a:lnTo>
                  <a:pt x="332824" y="134443"/>
                </a:lnTo>
                <a:lnTo>
                  <a:pt x="338597" y="177282"/>
                </a:lnTo>
                <a:lnTo>
                  <a:pt x="332824" y="220117"/>
                </a:lnTo>
                <a:lnTo>
                  <a:pt x="316541" y="258638"/>
                </a:lnTo>
                <a:lnTo>
                  <a:pt x="291296" y="291296"/>
                </a:lnTo>
                <a:lnTo>
                  <a:pt x="258638" y="316541"/>
                </a:lnTo>
                <a:lnTo>
                  <a:pt x="220117" y="332824"/>
                </a:lnTo>
                <a:lnTo>
                  <a:pt x="177282" y="338597"/>
                </a:lnTo>
                <a:lnTo>
                  <a:pt x="247122" y="338597"/>
                </a:lnTo>
                <a:lnTo>
                  <a:pt x="302582" y="302578"/>
                </a:lnTo>
                <a:lnTo>
                  <a:pt x="330326" y="266687"/>
                </a:lnTo>
                <a:lnTo>
                  <a:pt x="348221" y="224354"/>
                </a:lnTo>
                <a:lnTo>
                  <a:pt x="354565" y="177282"/>
                </a:lnTo>
                <a:lnTo>
                  <a:pt x="348221" y="130207"/>
                </a:lnTo>
                <a:lnTo>
                  <a:pt x="330326" y="87873"/>
                </a:lnTo>
                <a:lnTo>
                  <a:pt x="302582" y="51982"/>
                </a:lnTo>
                <a:lnTo>
                  <a:pt x="266691" y="24238"/>
                </a:lnTo>
                <a:lnTo>
                  <a:pt x="247101" y="15957"/>
                </a:lnTo>
                <a:close/>
              </a:path>
            </a:pathLst>
          </a:custGeom>
          <a:solidFill>
            <a:srgbClr val="2D2D2D"/>
          </a:solidFill>
        </p:spPr>
        <p:txBody>
          <a:bodyPr wrap="square" lIns="0" tIns="0" rIns="0" bIns="0" rtlCol="0"/>
          <a:lstStyle/>
          <a:p>
            <a:endParaRPr/>
          </a:p>
        </p:txBody>
      </p:sp>
      <p:sp>
        <p:nvSpPr>
          <p:cNvPr id="91" name="object 91"/>
          <p:cNvSpPr/>
          <p:nvPr/>
        </p:nvSpPr>
        <p:spPr>
          <a:xfrm>
            <a:off x="2297537" y="9541343"/>
            <a:ext cx="498475" cy="498475"/>
          </a:xfrm>
          <a:custGeom>
            <a:avLst/>
            <a:gdLst/>
            <a:ahLst/>
            <a:cxnLst/>
            <a:rect l="l" t="t" r="r" b="b"/>
            <a:pathLst>
              <a:path w="498475" h="498475">
                <a:moveTo>
                  <a:pt x="249186" y="0"/>
                </a:moveTo>
                <a:lnTo>
                  <a:pt x="204453" y="4022"/>
                </a:lnTo>
                <a:lnTo>
                  <a:pt x="162326" y="15615"/>
                </a:lnTo>
                <a:lnTo>
                  <a:pt x="123516" y="34070"/>
                </a:lnTo>
                <a:lnTo>
                  <a:pt x="88730" y="58678"/>
                </a:lnTo>
                <a:lnTo>
                  <a:pt x="58678" y="88730"/>
                </a:lnTo>
                <a:lnTo>
                  <a:pt x="34070" y="123516"/>
                </a:lnTo>
                <a:lnTo>
                  <a:pt x="15615" y="162326"/>
                </a:lnTo>
                <a:lnTo>
                  <a:pt x="4022" y="204453"/>
                </a:lnTo>
                <a:lnTo>
                  <a:pt x="0" y="249186"/>
                </a:lnTo>
                <a:lnTo>
                  <a:pt x="4022" y="293918"/>
                </a:lnTo>
                <a:lnTo>
                  <a:pt x="15615" y="336045"/>
                </a:lnTo>
                <a:lnTo>
                  <a:pt x="34070" y="374856"/>
                </a:lnTo>
                <a:lnTo>
                  <a:pt x="58678" y="409641"/>
                </a:lnTo>
                <a:lnTo>
                  <a:pt x="88730" y="439693"/>
                </a:lnTo>
                <a:lnTo>
                  <a:pt x="123516" y="464301"/>
                </a:lnTo>
                <a:lnTo>
                  <a:pt x="162326" y="482756"/>
                </a:lnTo>
                <a:lnTo>
                  <a:pt x="204453" y="494350"/>
                </a:lnTo>
                <a:lnTo>
                  <a:pt x="249186" y="498372"/>
                </a:lnTo>
                <a:lnTo>
                  <a:pt x="293918" y="494350"/>
                </a:lnTo>
                <a:lnTo>
                  <a:pt x="336045" y="482756"/>
                </a:lnTo>
                <a:lnTo>
                  <a:pt x="336787" y="482404"/>
                </a:lnTo>
                <a:lnTo>
                  <a:pt x="249186" y="482404"/>
                </a:lnTo>
                <a:lnTo>
                  <a:pt x="202241" y="477657"/>
                </a:lnTo>
                <a:lnTo>
                  <a:pt x="158491" y="464048"/>
                </a:lnTo>
                <a:lnTo>
                  <a:pt x="118879" y="442521"/>
                </a:lnTo>
                <a:lnTo>
                  <a:pt x="84350" y="414021"/>
                </a:lnTo>
                <a:lnTo>
                  <a:pt x="55850" y="379492"/>
                </a:lnTo>
                <a:lnTo>
                  <a:pt x="34323" y="339881"/>
                </a:lnTo>
                <a:lnTo>
                  <a:pt x="20714" y="296130"/>
                </a:lnTo>
                <a:lnTo>
                  <a:pt x="15968" y="249186"/>
                </a:lnTo>
                <a:lnTo>
                  <a:pt x="20714" y="202241"/>
                </a:lnTo>
                <a:lnTo>
                  <a:pt x="34323" y="158491"/>
                </a:lnTo>
                <a:lnTo>
                  <a:pt x="55850" y="118879"/>
                </a:lnTo>
                <a:lnTo>
                  <a:pt x="84350" y="84350"/>
                </a:lnTo>
                <a:lnTo>
                  <a:pt x="118879" y="55850"/>
                </a:lnTo>
                <a:lnTo>
                  <a:pt x="158491" y="34323"/>
                </a:lnTo>
                <a:lnTo>
                  <a:pt x="202241" y="20714"/>
                </a:lnTo>
                <a:lnTo>
                  <a:pt x="249186" y="15968"/>
                </a:lnTo>
                <a:lnTo>
                  <a:pt x="336787" y="15968"/>
                </a:lnTo>
                <a:lnTo>
                  <a:pt x="336045" y="15615"/>
                </a:lnTo>
                <a:lnTo>
                  <a:pt x="293918" y="4022"/>
                </a:lnTo>
                <a:lnTo>
                  <a:pt x="249186" y="0"/>
                </a:lnTo>
                <a:close/>
              </a:path>
              <a:path w="498475" h="498475">
                <a:moveTo>
                  <a:pt x="336787" y="15968"/>
                </a:moveTo>
                <a:lnTo>
                  <a:pt x="249186" y="15968"/>
                </a:lnTo>
                <a:lnTo>
                  <a:pt x="296130" y="20714"/>
                </a:lnTo>
                <a:lnTo>
                  <a:pt x="339881" y="34323"/>
                </a:lnTo>
                <a:lnTo>
                  <a:pt x="379492" y="55850"/>
                </a:lnTo>
                <a:lnTo>
                  <a:pt x="414021" y="84350"/>
                </a:lnTo>
                <a:lnTo>
                  <a:pt x="442521" y="118879"/>
                </a:lnTo>
                <a:lnTo>
                  <a:pt x="464048" y="158491"/>
                </a:lnTo>
                <a:lnTo>
                  <a:pt x="477657" y="202241"/>
                </a:lnTo>
                <a:lnTo>
                  <a:pt x="482404" y="249186"/>
                </a:lnTo>
                <a:lnTo>
                  <a:pt x="477657" y="296130"/>
                </a:lnTo>
                <a:lnTo>
                  <a:pt x="464048" y="339881"/>
                </a:lnTo>
                <a:lnTo>
                  <a:pt x="442521" y="379492"/>
                </a:lnTo>
                <a:lnTo>
                  <a:pt x="414021" y="414021"/>
                </a:lnTo>
                <a:lnTo>
                  <a:pt x="379492" y="442521"/>
                </a:lnTo>
                <a:lnTo>
                  <a:pt x="339881" y="464048"/>
                </a:lnTo>
                <a:lnTo>
                  <a:pt x="296130" y="477657"/>
                </a:lnTo>
                <a:lnTo>
                  <a:pt x="249186" y="482404"/>
                </a:lnTo>
                <a:lnTo>
                  <a:pt x="336787" y="482404"/>
                </a:lnTo>
                <a:lnTo>
                  <a:pt x="374856" y="464301"/>
                </a:lnTo>
                <a:lnTo>
                  <a:pt x="409641" y="439693"/>
                </a:lnTo>
                <a:lnTo>
                  <a:pt x="439693" y="409641"/>
                </a:lnTo>
                <a:lnTo>
                  <a:pt x="464301" y="374856"/>
                </a:lnTo>
                <a:lnTo>
                  <a:pt x="482756" y="336045"/>
                </a:lnTo>
                <a:lnTo>
                  <a:pt x="494350" y="293918"/>
                </a:lnTo>
                <a:lnTo>
                  <a:pt x="498372" y="249186"/>
                </a:lnTo>
                <a:lnTo>
                  <a:pt x="494350" y="204453"/>
                </a:lnTo>
                <a:lnTo>
                  <a:pt x="482756" y="162326"/>
                </a:lnTo>
                <a:lnTo>
                  <a:pt x="464301" y="123516"/>
                </a:lnTo>
                <a:lnTo>
                  <a:pt x="439693" y="88730"/>
                </a:lnTo>
                <a:lnTo>
                  <a:pt x="409641" y="58678"/>
                </a:lnTo>
                <a:lnTo>
                  <a:pt x="374856" y="34070"/>
                </a:lnTo>
                <a:lnTo>
                  <a:pt x="336787" y="15968"/>
                </a:lnTo>
                <a:close/>
              </a:path>
            </a:pathLst>
          </a:custGeom>
          <a:solidFill>
            <a:srgbClr val="2D2D2D"/>
          </a:solidFill>
        </p:spPr>
        <p:txBody>
          <a:bodyPr wrap="square" lIns="0" tIns="0" rIns="0" bIns="0" rtlCol="0"/>
          <a:lstStyle/>
          <a:p>
            <a:endParaRPr/>
          </a:p>
        </p:txBody>
      </p:sp>
      <p:sp>
        <p:nvSpPr>
          <p:cNvPr id="92" name="object 92"/>
          <p:cNvSpPr/>
          <p:nvPr/>
        </p:nvSpPr>
        <p:spPr>
          <a:xfrm>
            <a:off x="2546723" y="9850447"/>
            <a:ext cx="0" cy="230504"/>
          </a:xfrm>
          <a:custGeom>
            <a:avLst/>
            <a:gdLst/>
            <a:ahLst/>
            <a:cxnLst/>
            <a:rect l="l" t="t" r="r" b="b"/>
            <a:pathLst>
              <a:path h="230504">
                <a:moveTo>
                  <a:pt x="0" y="0"/>
                </a:moveTo>
                <a:lnTo>
                  <a:pt x="0" y="229888"/>
                </a:lnTo>
              </a:path>
            </a:pathLst>
          </a:custGeom>
          <a:ln w="15957">
            <a:solidFill>
              <a:srgbClr val="2D2D2D"/>
            </a:solidFill>
          </a:ln>
        </p:spPr>
        <p:txBody>
          <a:bodyPr wrap="square" lIns="0" tIns="0" rIns="0" bIns="0" rtlCol="0"/>
          <a:lstStyle/>
          <a:p>
            <a:endParaRPr/>
          </a:p>
        </p:txBody>
      </p:sp>
      <p:sp>
        <p:nvSpPr>
          <p:cNvPr id="93" name="object 93"/>
          <p:cNvSpPr/>
          <p:nvPr/>
        </p:nvSpPr>
        <p:spPr>
          <a:xfrm>
            <a:off x="2546723" y="9500722"/>
            <a:ext cx="0" cy="231775"/>
          </a:xfrm>
          <a:custGeom>
            <a:avLst/>
            <a:gdLst/>
            <a:ahLst/>
            <a:cxnLst/>
            <a:rect l="l" t="t" r="r" b="b"/>
            <a:pathLst>
              <a:path h="231775">
                <a:moveTo>
                  <a:pt x="0" y="0"/>
                </a:moveTo>
                <a:lnTo>
                  <a:pt x="0" y="231396"/>
                </a:lnTo>
              </a:path>
            </a:pathLst>
          </a:custGeom>
          <a:ln w="15957">
            <a:solidFill>
              <a:srgbClr val="2D2D2D"/>
            </a:solidFill>
          </a:ln>
        </p:spPr>
        <p:txBody>
          <a:bodyPr wrap="square" lIns="0" tIns="0" rIns="0" bIns="0" rtlCol="0"/>
          <a:lstStyle/>
          <a:p>
            <a:endParaRPr/>
          </a:p>
        </p:txBody>
      </p:sp>
      <p:sp>
        <p:nvSpPr>
          <p:cNvPr id="94" name="object 94"/>
          <p:cNvSpPr/>
          <p:nvPr/>
        </p:nvSpPr>
        <p:spPr>
          <a:xfrm>
            <a:off x="2256912" y="9790529"/>
            <a:ext cx="230504" cy="0"/>
          </a:xfrm>
          <a:custGeom>
            <a:avLst/>
            <a:gdLst/>
            <a:ahLst/>
            <a:cxnLst/>
            <a:rect l="l" t="t" r="r" b="b"/>
            <a:pathLst>
              <a:path w="230505">
                <a:moveTo>
                  <a:pt x="0" y="0"/>
                </a:moveTo>
                <a:lnTo>
                  <a:pt x="230024" y="0"/>
                </a:lnTo>
              </a:path>
            </a:pathLst>
          </a:custGeom>
          <a:ln w="15968">
            <a:solidFill>
              <a:srgbClr val="2D2D2D"/>
            </a:solidFill>
          </a:ln>
        </p:spPr>
        <p:txBody>
          <a:bodyPr wrap="square" lIns="0" tIns="0" rIns="0" bIns="0" rtlCol="0"/>
          <a:lstStyle/>
          <a:p>
            <a:endParaRPr/>
          </a:p>
        </p:txBody>
      </p:sp>
      <p:sp>
        <p:nvSpPr>
          <p:cNvPr id="95" name="object 95"/>
          <p:cNvSpPr/>
          <p:nvPr/>
        </p:nvSpPr>
        <p:spPr>
          <a:xfrm>
            <a:off x="2605288" y="9790529"/>
            <a:ext cx="231775" cy="0"/>
          </a:xfrm>
          <a:custGeom>
            <a:avLst/>
            <a:gdLst/>
            <a:ahLst/>
            <a:cxnLst/>
            <a:rect l="l" t="t" r="r" b="b"/>
            <a:pathLst>
              <a:path w="231775">
                <a:moveTo>
                  <a:pt x="0" y="0"/>
                </a:moveTo>
                <a:lnTo>
                  <a:pt x="231239" y="0"/>
                </a:lnTo>
              </a:path>
            </a:pathLst>
          </a:custGeom>
          <a:ln w="15968">
            <a:solidFill>
              <a:srgbClr val="2D2D2D"/>
            </a:solidFill>
          </a:ln>
        </p:spPr>
        <p:txBody>
          <a:bodyPr wrap="square" lIns="0" tIns="0" rIns="0" bIns="0" rtlCol="0"/>
          <a:lstStyle/>
          <a:p>
            <a:endParaRPr/>
          </a:p>
        </p:txBody>
      </p:sp>
      <p:sp>
        <p:nvSpPr>
          <p:cNvPr id="96" name="object 96"/>
          <p:cNvSpPr/>
          <p:nvPr/>
        </p:nvSpPr>
        <p:spPr>
          <a:xfrm>
            <a:off x="3032671" y="5696693"/>
            <a:ext cx="181610" cy="0"/>
          </a:xfrm>
          <a:custGeom>
            <a:avLst/>
            <a:gdLst/>
            <a:ahLst/>
            <a:cxnLst/>
            <a:rect l="l" t="t" r="r" b="b"/>
            <a:pathLst>
              <a:path w="181610">
                <a:moveTo>
                  <a:pt x="0" y="0"/>
                </a:moveTo>
                <a:lnTo>
                  <a:pt x="181607" y="0"/>
                </a:lnTo>
              </a:path>
            </a:pathLst>
          </a:custGeom>
          <a:ln w="22261">
            <a:solidFill>
              <a:srgbClr val="000000"/>
            </a:solidFill>
            <a:prstDash val="dot"/>
          </a:ln>
        </p:spPr>
        <p:txBody>
          <a:bodyPr wrap="square" lIns="0" tIns="0" rIns="0" bIns="0" rtlCol="0"/>
          <a:lstStyle/>
          <a:p>
            <a:endParaRPr/>
          </a:p>
        </p:txBody>
      </p:sp>
      <p:sp>
        <p:nvSpPr>
          <p:cNvPr id="97" name="object 97"/>
          <p:cNvSpPr/>
          <p:nvPr/>
        </p:nvSpPr>
        <p:spPr>
          <a:xfrm>
            <a:off x="2960029" y="569669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98" name="object 98"/>
          <p:cNvSpPr/>
          <p:nvPr/>
        </p:nvSpPr>
        <p:spPr>
          <a:xfrm>
            <a:off x="3250596" y="569669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99" name="object 99"/>
          <p:cNvSpPr/>
          <p:nvPr/>
        </p:nvSpPr>
        <p:spPr>
          <a:xfrm>
            <a:off x="4937160" y="5696693"/>
            <a:ext cx="181610" cy="0"/>
          </a:xfrm>
          <a:custGeom>
            <a:avLst/>
            <a:gdLst/>
            <a:ahLst/>
            <a:cxnLst/>
            <a:rect l="l" t="t" r="r" b="b"/>
            <a:pathLst>
              <a:path w="181610">
                <a:moveTo>
                  <a:pt x="0" y="0"/>
                </a:moveTo>
                <a:lnTo>
                  <a:pt x="181607" y="0"/>
                </a:lnTo>
              </a:path>
            </a:pathLst>
          </a:custGeom>
          <a:ln w="22261">
            <a:solidFill>
              <a:srgbClr val="000000"/>
            </a:solidFill>
            <a:prstDash val="dot"/>
          </a:ln>
        </p:spPr>
        <p:txBody>
          <a:bodyPr wrap="square" lIns="0" tIns="0" rIns="0" bIns="0" rtlCol="0"/>
          <a:lstStyle/>
          <a:p>
            <a:endParaRPr/>
          </a:p>
        </p:txBody>
      </p:sp>
      <p:sp>
        <p:nvSpPr>
          <p:cNvPr id="100" name="object 100"/>
          <p:cNvSpPr/>
          <p:nvPr/>
        </p:nvSpPr>
        <p:spPr>
          <a:xfrm>
            <a:off x="4864518" y="569669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01" name="object 101"/>
          <p:cNvSpPr/>
          <p:nvPr/>
        </p:nvSpPr>
        <p:spPr>
          <a:xfrm>
            <a:off x="5155086" y="569669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02" name="object 102"/>
          <p:cNvSpPr/>
          <p:nvPr/>
        </p:nvSpPr>
        <p:spPr>
          <a:xfrm>
            <a:off x="5956481" y="4939253"/>
            <a:ext cx="0" cy="162560"/>
          </a:xfrm>
          <a:custGeom>
            <a:avLst/>
            <a:gdLst/>
            <a:ahLst/>
            <a:cxnLst/>
            <a:rect l="l" t="t" r="r" b="b"/>
            <a:pathLst>
              <a:path h="162560">
                <a:moveTo>
                  <a:pt x="0" y="0"/>
                </a:moveTo>
                <a:lnTo>
                  <a:pt x="0" y="162099"/>
                </a:lnTo>
              </a:path>
            </a:pathLst>
          </a:custGeom>
          <a:ln w="22261">
            <a:solidFill>
              <a:srgbClr val="000000"/>
            </a:solidFill>
            <a:prstDash val="dot"/>
          </a:ln>
        </p:spPr>
        <p:txBody>
          <a:bodyPr wrap="square" lIns="0" tIns="0" rIns="0" bIns="0" rtlCol="0"/>
          <a:lstStyle/>
          <a:p>
            <a:endParaRPr/>
          </a:p>
        </p:txBody>
      </p:sp>
      <p:sp>
        <p:nvSpPr>
          <p:cNvPr id="103" name="object 103"/>
          <p:cNvSpPr/>
          <p:nvPr/>
        </p:nvSpPr>
        <p:spPr>
          <a:xfrm>
            <a:off x="5956481" y="4874414"/>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04" name="object 104"/>
          <p:cNvSpPr/>
          <p:nvPr/>
        </p:nvSpPr>
        <p:spPr>
          <a:xfrm>
            <a:off x="5956481" y="5133778"/>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05" name="object 105"/>
          <p:cNvSpPr/>
          <p:nvPr/>
        </p:nvSpPr>
        <p:spPr>
          <a:xfrm>
            <a:off x="4073419" y="7009850"/>
            <a:ext cx="0" cy="880744"/>
          </a:xfrm>
          <a:custGeom>
            <a:avLst/>
            <a:gdLst/>
            <a:ahLst/>
            <a:cxnLst/>
            <a:rect l="l" t="t" r="r" b="b"/>
            <a:pathLst>
              <a:path h="880745">
                <a:moveTo>
                  <a:pt x="0" y="0"/>
                </a:moveTo>
                <a:lnTo>
                  <a:pt x="0" y="880454"/>
                </a:lnTo>
              </a:path>
            </a:pathLst>
          </a:custGeom>
          <a:ln w="22261">
            <a:solidFill>
              <a:srgbClr val="000000"/>
            </a:solidFill>
            <a:prstDash val="dot"/>
          </a:ln>
        </p:spPr>
        <p:txBody>
          <a:bodyPr wrap="square" lIns="0" tIns="0" rIns="0" bIns="0" rtlCol="0"/>
          <a:lstStyle/>
          <a:p>
            <a:endParaRPr/>
          </a:p>
        </p:txBody>
      </p:sp>
      <p:sp>
        <p:nvSpPr>
          <p:cNvPr id="106" name="object 106"/>
          <p:cNvSpPr/>
          <p:nvPr/>
        </p:nvSpPr>
        <p:spPr>
          <a:xfrm>
            <a:off x="4073419" y="6944631"/>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07" name="object 107"/>
          <p:cNvSpPr/>
          <p:nvPr/>
        </p:nvSpPr>
        <p:spPr>
          <a:xfrm>
            <a:off x="4073419" y="7922915"/>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08" name="object 108"/>
          <p:cNvSpPr/>
          <p:nvPr/>
        </p:nvSpPr>
        <p:spPr>
          <a:xfrm>
            <a:off x="4742953" y="7011086"/>
            <a:ext cx="717550" cy="885825"/>
          </a:xfrm>
          <a:custGeom>
            <a:avLst/>
            <a:gdLst/>
            <a:ahLst/>
            <a:cxnLst/>
            <a:rect l="l" t="t" r="r" b="b"/>
            <a:pathLst>
              <a:path w="717550" h="885825">
                <a:moveTo>
                  <a:pt x="0" y="0"/>
                </a:moveTo>
                <a:lnTo>
                  <a:pt x="717308" y="885805"/>
                </a:lnTo>
              </a:path>
            </a:pathLst>
          </a:custGeom>
          <a:ln w="22261">
            <a:solidFill>
              <a:srgbClr val="000000"/>
            </a:solidFill>
            <a:prstDash val="dot"/>
          </a:ln>
        </p:spPr>
        <p:txBody>
          <a:bodyPr wrap="square" lIns="0" tIns="0" rIns="0" bIns="0" rtlCol="0"/>
          <a:lstStyle/>
          <a:p>
            <a:endParaRPr/>
          </a:p>
        </p:txBody>
      </p:sp>
      <p:sp>
        <p:nvSpPr>
          <p:cNvPr id="109" name="object 109"/>
          <p:cNvSpPr/>
          <p:nvPr/>
        </p:nvSpPr>
        <p:spPr>
          <a:xfrm>
            <a:off x="4701969" y="6960469"/>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10" name="object 110"/>
          <p:cNvSpPr/>
          <p:nvPr/>
        </p:nvSpPr>
        <p:spPr>
          <a:xfrm>
            <a:off x="5480763" y="7922199"/>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11" name="object 111"/>
          <p:cNvSpPr/>
          <p:nvPr/>
        </p:nvSpPr>
        <p:spPr>
          <a:xfrm>
            <a:off x="5962044" y="6733035"/>
            <a:ext cx="0" cy="1056640"/>
          </a:xfrm>
          <a:custGeom>
            <a:avLst/>
            <a:gdLst/>
            <a:ahLst/>
            <a:cxnLst/>
            <a:rect l="l" t="t" r="r" b="b"/>
            <a:pathLst>
              <a:path h="1056640">
                <a:moveTo>
                  <a:pt x="0" y="0"/>
                </a:moveTo>
                <a:lnTo>
                  <a:pt x="0" y="1056512"/>
                </a:lnTo>
              </a:path>
            </a:pathLst>
          </a:custGeom>
          <a:ln w="22261">
            <a:solidFill>
              <a:srgbClr val="000000"/>
            </a:solidFill>
            <a:prstDash val="dot"/>
          </a:ln>
        </p:spPr>
        <p:txBody>
          <a:bodyPr wrap="square" lIns="0" tIns="0" rIns="0" bIns="0" rtlCol="0"/>
          <a:lstStyle/>
          <a:p>
            <a:endParaRPr/>
          </a:p>
        </p:txBody>
      </p:sp>
      <p:sp>
        <p:nvSpPr>
          <p:cNvPr id="112" name="object 112"/>
          <p:cNvSpPr/>
          <p:nvPr/>
        </p:nvSpPr>
        <p:spPr>
          <a:xfrm>
            <a:off x="5962044" y="6664874"/>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13" name="object 113"/>
          <p:cNvSpPr/>
          <p:nvPr/>
        </p:nvSpPr>
        <p:spPr>
          <a:xfrm>
            <a:off x="5962044" y="7823624"/>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14" name="object 114"/>
          <p:cNvSpPr/>
          <p:nvPr/>
        </p:nvSpPr>
        <p:spPr>
          <a:xfrm>
            <a:off x="9771033" y="6733342"/>
            <a:ext cx="0" cy="377190"/>
          </a:xfrm>
          <a:custGeom>
            <a:avLst/>
            <a:gdLst/>
            <a:ahLst/>
            <a:cxnLst/>
            <a:rect l="l" t="t" r="r" b="b"/>
            <a:pathLst>
              <a:path h="377190">
                <a:moveTo>
                  <a:pt x="0" y="0"/>
                </a:moveTo>
                <a:lnTo>
                  <a:pt x="0" y="376574"/>
                </a:lnTo>
              </a:path>
            </a:pathLst>
          </a:custGeom>
          <a:ln w="22261">
            <a:solidFill>
              <a:srgbClr val="000000"/>
            </a:solidFill>
            <a:prstDash val="dot"/>
          </a:ln>
        </p:spPr>
        <p:txBody>
          <a:bodyPr wrap="square" lIns="0" tIns="0" rIns="0" bIns="0" rtlCol="0"/>
          <a:lstStyle/>
          <a:p>
            <a:endParaRPr/>
          </a:p>
        </p:txBody>
      </p:sp>
      <p:sp>
        <p:nvSpPr>
          <p:cNvPr id="115" name="object 115"/>
          <p:cNvSpPr/>
          <p:nvPr/>
        </p:nvSpPr>
        <p:spPr>
          <a:xfrm>
            <a:off x="9771033" y="6664874"/>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16" name="object 116"/>
          <p:cNvSpPr/>
          <p:nvPr/>
        </p:nvSpPr>
        <p:spPr>
          <a:xfrm>
            <a:off x="9771033" y="7144147"/>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17" name="object 117"/>
          <p:cNvSpPr/>
          <p:nvPr/>
        </p:nvSpPr>
        <p:spPr>
          <a:xfrm>
            <a:off x="3351880" y="7890241"/>
            <a:ext cx="155575" cy="155575"/>
          </a:xfrm>
          <a:custGeom>
            <a:avLst/>
            <a:gdLst/>
            <a:ahLst/>
            <a:cxnLst/>
            <a:rect l="l" t="t" r="r" b="b"/>
            <a:pathLst>
              <a:path w="155575" h="155575">
                <a:moveTo>
                  <a:pt x="0" y="0"/>
                </a:moveTo>
                <a:lnTo>
                  <a:pt x="155241" y="155241"/>
                </a:lnTo>
              </a:path>
            </a:pathLst>
          </a:custGeom>
          <a:ln w="22261">
            <a:solidFill>
              <a:srgbClr val="000000"/>
            </a:solidFill>
            <a:prstDash val="dot"/>
          </a:ln>
        </p:spPr>
        <p:txBody>
          <a:bodyPr wrap="square" lIns="0" tIns="0" rIns="0" bIns="0" rtlCol="0"/>
          <a:lstStyle/>
          <a:p>
            <a:endParaRPr/>
          </a:p>
        </p:txBody>
      </p:sp>
      <p:sp>
        <p:nvSpPr>
          <p:cNvPr id="118" name="object 118"/>
          <p:cNvSpPr/>
          <p:nvPr/>
        </p:nvSpPr>
        <p:spPr>
          <a:xfrm>
            <a:off x="3307521" y="784588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19" name="object 119"/>
          <p:cNvSpPr/>
          <p:nvPr/>
        </p:nvSpPr>
        <p:spPr>
          <a:xfrm>
            <a:off x="3529305" y="8067667"/>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20" name="object 120"/>
          <p:cNvSpPr/>
          <p:nvPr/>
        </p:nvSpPr>
        <p:spPr>
          <a:xfrm>
            <a:off x="2929456" y="8706009"/>
            <a:ext cx="219710" cy="0"/>
          </a:xfrm>
          <a:custGeom>
            <a:avLst/>
            <a:gdLst/>
            <a:ahLst/>
            <a:cxnLst/>
            <a:rect l="l" t="t" r="r" b="b"/>
            <a:pathLst>
              <a:path w="219710">
                <a:moveTo>
                  <a:pt x="0" y="0"/>
                </a:moveTo>
                <a:lnTo>
                  <a:pt x="219553" y="0"/>
                </a:lnTo>
              </a:path>
            </a:pathLst>
          </a:custGeom>
          <a:ln w="22261">
            <a:solidFill>
              <a:srgbClr val="000000"/>
            </a:solidFill>
            <a:prstDash val="dot"/>
          </a:ln>
        </p:spPr>
        <p:txBody>
          <a:bodyPr wrap="square" lIns="0" tIns="0" rIns="0" bIns="0" rtlCol="0"/>
          <a:lstStyle/>
          <a:p>
            <a:endParaRPr/>
          </a:p>
        </p:txBody>
      </p:sp>
      <p:sp>
        <p:nvSpPr>
          <p:cNvPr id="121" name="object 121"/>
          <p:cNvSpPr/>
          <p:nvPr/>
        </p:nvSpPr>
        <p:spPr>
          <a:xfrm>
            <a:off x="2866727" y="8706009"/>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22" name="object 122"/>
          <p:cNvSpPr/>
          <p:nvPr/>
        </p:nvSpPr>
        <p:spPr>
          <a:xfrm>
            <a:off x="3180372" y="8706009"/>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23" name="object 123"/>
          <p:cNvSpPr/>
          <p:nvPr/>
        </p:nvSpPr>
        <p:spPr>
          <a:xfrm>
            <a:off x="3002955" y="9197027"/>
            <a:ext cx="155575" cy="155575"/>
          </a:xfrm>
          <a:custGeom>
            <a:avLst/>
            <a:gdLst/>
            <a:ahLst/>
            <a:cxnLst/>
            <a:rect l="l" t="t" r="r" b="b"/>
            <a:pathLst>
              <a:path w="155575" h="155575">
                <a:moveTo>
                  <a:pt x="0" y="155241"/>
                </a:moveTo>
                <a:lnTo>
                  <a:pt x="155241" y="0"/>
                </a:lnTo>
              </a:path>
            </a:pathLst>
          </a:custGeom>
          <a:ln w="22261">
            <a:solidFill>
              <a:srgbClr val="000000"/>
            </a:solidFill>
            <a:prstDash val="dot"/>
          </a:ln>
        </p:spPr>
        <p:txBody>
          <a:bodyPr wrap="square" lIns="0" tIns="0" rIns="0" bIns="0" rtlCol="0"/>
          <a:lstStyle/>
          <a:p>
            <a:endParaRPr/>
          </a:p>
        </p:txBody>
      </p:sp>
      <p:sp>
        <p:nvSpPr>
          <p:cNvPr id="124" name="object 124"/>
          <p:cNvSpPr/>
          <p:nvPr/>
        </p:nvSpPr>
        <p:spPr>
          <a:xfrm>
            <a:off x="2958597" y="9396627"/>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25" name="object 125"/>
          <p:cNvSpPr/>
          <p:nvPr/>
        </p:nvSpPr>
        <p:spPr>
          <a:xfrm>
            <a:off x="3180381" y="9174844"/>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26" name="object 126"/>
          <p:cNvSpPr/>
          <p:nvPr/>
        </p:nvSpPr>
        <p:spPr>
          <a:xfrm>
            <a:off x="4068695" y="9208362"/>
            <a:ext cx="0" cy="162560"/>
          </a:xfrm>
          <a:custGeom>
            <a:avLst/>
            <a:gdLst/>
            <a:ahLst/>
            <a:cxnLst/>
            <a:rect l="l" t="t" r="r" b="b"/>
            <a:pathLst>
              <a:path h="162559">
                <a:moveTo>
                  <a:pt x="0" y="162099"/>
                </a:moveTo>
                <a:lnTo>
                  <a:pt x="0" y="0"/>
                </a:lnTo>
              </a:path>
            </a:pathLst>
          </a:custGeom>
          <a:ln w="22261">
            <a:solidFill>
              <a:srgbClr val="000000"/>
            </a:solidFill>
            <a:prstDash val="dot"/>
          </a:ln>
        </p:spPr>
        <p:txBody>
          <a:bodyPr wrap="square" lIns="0" tIns="0" rIns="0" bIns="0" rtlCol="0"/>
          <a:lstStyle/>
          <a:p>
            <a:endParaRPr/>
          </a:p>
        </p:txBody>
      </p:sp>
      <p:sp>
        <p:nvSpPr>
          <p:cNvPr id="127" name="object 127"/>
          <p:cNvSpPr/>
          <p:nvPr/>
        </p:nvSpPr>
        <p:spPr>
          <a:xfrm>
            <a:off x="4068695" y="9435302"/>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28" name="object 128"/>
          <p:cNvSpPr/>
          <p:nvPr/>
        </p:nvSpPr>
        <p:spPr>
          <a:xfrm>
            <a:off x="4068695" y="9175938"/>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29" name="object 129"/>
          <p:cNvSpPr/>
          <p:nvPr/>
        </p:nvSpPr>
        <p:spPr>
          <a:xfrm>
            <a:off x="4923086" y="9099815"/>
            <a:ext cx="400685" cy="400685"/>
          </a:xfrm>
          <a:custGeom>
            <a:avLst/>
            <a:gdLst/>
            <a:ahLst/>
            <a:cxnLst/>
            <a:rect l="l" t="t" r="r" b="b"/>
            <a:pathLst>
              <a:path w="400685" h="400684">
                <a:moveTo>
                  <a:pt x="400438" y="400438"/>
                </a:moveTo>
                <a:lnTo>
                  <a:pt x="0" y="0"/>
                </a:lnTo>
              </a:path>
            </a:pathLst>
          </a:custGeom>
          <a:ln w="22261">
            <a:solidFill>
              <a:srgbClr val="000000"/>
            </a:solidFill>
            <a:prstDash val="dot"/>
          </a:ln>
        </p:spPr>
        <p:txBody>
          <a:bodyPr wrap="square" lIns="0" tIns="0" rIns="0" bIns="0" rtlCol="0"/>
          <a:lstStyle/>
          <a:p>
            <a:endParaRPr/>
          </a:p>
        </p:txBody>
      </p:sp>
      <p:sp>
        <p:nvSpPr>
          <p:cNvPr id="130" name="object 130"/>
          <p:cNvSpPr/>
          <p:nvPr/>
        </p:nvSpPr>
        <p:spPr>
          <a:xfrm>
            <a:off x="5370633" y="9547361"/>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31" name="object 131"/>
          <p:cNvSpPr/>
          <p:nvPr/>
        </p:nvSpPr>
        <p:spPr>
          <a:xfrm>
            <a:off x="4899537" y="9076266"/>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32" name="object 132"/>
          <p:cNvSpPr/>
          <p:nvPr/>
        </p:nvSpPr>
        <p:spPr>
          <a:xfrm>
            <a:off x="5925109" y="9251470"/>
            <a:ext cx="0" cy="187325"/>
          </a:xfrm>
          <a:custGeom>
            <a:avLst/>
            <a:gdLst/>
            <a:ahLst/>
            <a:cxnLst/>
            <a:rect l="l" t="t" r="r" b="b"/>
            <a:pathLst>
              <a:path h="187325">
                <a:moveTo>
                  <a:pt x="0" y="186779"/>
                </a:moveTo>
                <a:lnTo>
                  <a:pt x="0" y="0"/>
                </a:lnTo>
              </a:path>
            </a:pathLst>
          </a:custGeom>
          <a:ln w="22261">
            <a:solidFill>
              <a:srgbClr val="000000"/>
            </a:solidFill>
            <a:prstDash val="dot"/>
          </a:ln>
        </p:spPr>
        <p:txBody>
          <a:bodyPr wrap="square" lIns="0" tIns="0" rIns="0" bIns="0" rtlCol="0"/>
          <a:lstStyle/>
          <a:p>
            <a:endParaRPr/>
          </a:p>
        </p:txBody>
      </p:sp>
      <p:sp>
        <p:nvSpPr>
          <p:cNvPr id="133" name="object 133"/>
          <p:cNvSpPr/>
          <p:nvPr/>
        </p:nvSpPr>
        <p:spPr>
          <a:xfrm>
            <a:off x="5925109" y="9512962"/>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34" name="object 134"/>
          <p:cNvSpPr/>
          <p:nvPr/>
        </p:nvSpPr>
        <p:spPr>
          <a:xfrm>
            <a:off x="5925109" y="921411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35" name="object 135"/>
          <p:cNvSpPr/>
          <p:nvPr/>
        </p:nvSpPr>
        <p:spPr>
          <a:xfrm>
            <a:off x="7200001" y="4936745"/>
            <a:ext cx="169545" cy="169545"/>
          </a:xfrm>
          <a:custGeom>
            <a:avLst/>
            <a:gdLst/>
            <a:ahLst/>
            <a:cxnLst/>
            <a:rect l="l" t="t" r="r" b="b"/>
            <a:pathLst>
              <a:path w="169545" h="169545">
                <a:moveTo>
                  <a:pt x="0" y="0"/>
                </a:moveTo>
                <a:lnTo>
                  <a:pt x="168958" y="168958"/>
                </a:lnTo>
              </a:path>
            </a:pathLst>
          </a:custGeom>
          <a:ln w="22261">
            <a:solidFill>
              <a:srgbClr val="000000"/>
            </a:solidFill>
            <a:prstDash val="dot"/>
          </a:ln>
        </p:spPr>
        <p:txBody>
          <a:bodyPr wrap="square" lIns="0" tIns="0" rIns="0" bIns="0" rtlCol="0"/>
          <a:lstStyle/>
          <a:p>
            <a:endParaRPr/>
          </a:p>
        </p:txBody>
      </p:sp>
      <p:sp>
        <p:nvSpPr>
          <p:cNvPr id="136" name="object 136"/>
          <p:cNvSpPr/>
          <p:nvPr/>
        </p:nvSpPr>
        <p:spPr>
          <a:xfrm>
            <a:off x="7151737" y="4888482"/>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37" name="object 137"/>
          <p:cNvSpPr/>
          <p:nvPr/>
        </p:nvSpPr>
        <p:spPr>
          <a:xfrm>
            <a:off x="7393101" y="5129846"/>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38" name="object 138"/>
          <p:cNvSpPr/>
          <p:nvPr/>
        </p:nvSpPr>
        <p:spPr>
          <a:xfrm>
            <a:off x="14503364" y="5696693"/>
            <a:ext cx="181610" cy="0"/>
          </a:xfrm>
          <a:custGeom>
            <a:avLst/>
            <a:gdLst/>
            <a:ahLst/>
            <a:cxnLst/>
            <a:rect l="l" t="t" r="r" b="b"/>
            <a:pathLst>
              <a:path w="181609">
                <a:moveTo>
                  <a:pt x="0" y="0"/>
                </a:moveTo>
                <a:lnTo>
                  <a:pt x="181607" y="0"/>
                </a:lnTo>
              </a:path>
            </a:pathLst>
          </a:custGeom>
          <a:ln w="22261">
            <a:solidFill>
              <a:srgbClr val="000000"/>
            </a:solidFill>
            <a:prstDash val="dot"/>
          </a:ln>
        </p:spPr>
        <p:txBody>
          <a:bodyPr wrap="square" lIns="0" tIns="0" rIns="0" bIns="0" rtlCol="0"/>
          <a:lstStyle/>
          <a:p>
            <a:endParaRPr/>
          </a:p>
        </p:txBody>
      </p:sp>
      <p:sp>
        <p:nvSpPr>
          <p:cNvPr id="139" name="object 139"/>
          <p:cNvSpPr/>
          <p:nvPr/>
        </p:nvSpPr>
        <p:spPr>
          <a:xfrm>
            <a:off x="14430722" y="569669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40" name="object 140"/>
          <p:cNvSpPr/>
          <p:nvPr/>
        </p:nvSpPr>
        <p:spPr>
          <a:xfrm>
            <a:off x="14721289" y="569669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41" name="object 141"/>
          <p:cNvSpPr/>
          <p:nvPr/>
        </p:nvSpPr>
        <p:spPr>
          <a:xfrm>
            <a:off x="6801693" y="5696693"/>
            <a:ext cx="181610" cy="0"/>
          </a:xfrm>
          <a:custGeom>
            <a:avLst/>
            <a:gdLst/>
            <a:ahLst/>
            <a:cxnLst/>
            <a:rect l="l" t="t" r="r" b="b"/>
            <a:pathLst>
              <a:path w="181609">
                <a:moveTo>
                  <a:pt x="0" y="0"/>
                </a:moveTo>
                <a:lnTo>
                  <a:pt x="181607" y="0"/>
                </a:lnTo>
              </a:path>
            </a:pathLst>
          </a:custGeom>
          <a:ln w="22261">
            <a:solidFill>
              <a:srgbClr val="000000"/>
            </a:solidFill>
            <a:prstDash val="dot"/>
          </a:ln>
        </p:spPr>
        <p:txBody>
          <a:bodyPr wrap="square" lIns="0" tIns="0" rIns="0" bIns="0" rtlCol="0"/>
          <a:lstStyle/>
          <a:p>
            <a:endParaRPr/>
          </a:p>
        </p:txBody>
      </p:sp>
      <p:sp>
        <p:nvSpPr>
          <p:cNvPr id="142" name="object 142"/>
          <p:cNvSpPr/>
          <p:nvPr/>
        </p:nvSpPr>
        <p:spPr>
          <a:xfrm>
            <a:off x="6729052" y="569669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43" name="object 143"/>
          <p:cNvSpPr/>
          <p:nvPr/>
        </p:nvSpPr>
        <p:spPr>
          <a:xfrm>
            <a:off x="7019618" y="569669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44" name="object 144"/>
          <p:cNvSpPr/>
          <p:nvPr/>
        </p:nvSpPr>
        <p:spPr>
          <a:xfrm>
            <a:off x="12511362" y="5696693"/>
            <a:ext cx="181610" cy="0"/>
          </a:xfrm>
          <a:custGeom>
            <a:avLst/>
            <a:gdLst/>
            <a:ahLst/>
            <a:cxnLst/>
            <a:rect l="l" t="t" r="r" b="b"/>
            <a:pathLst>
              <a:path w="181609">
                <a:moveTo>
                  <a:pt x="0" y="0"/>
                </a:moveTo>
                <a:lnTo>
                  <a:pt x="181607" y="0"/>
                </a:lnTo>
              </a:path>
            </a:pathLst>
          </a:custGeom>
          <a:ln w="22261">
            <a:solidFill>
              <a:srgbClr val="000000"/>
            </a:solidFill>
            <a:prstDash val="dot"/>
          </a:ln>
        </p:spPr>
        <p:txBody>
          <a:bodyPr wrap="square" lIns="0" tIns="0" rIns="0" bIns="0" rtlCol="0"/>
          <a:lstStyle/>
          <a:p>
            <a:endParaRPr/>
          </a:p>
        </p:txBody>
      </p:sp>
      <p:sp>
        <p:nvSpPr>
          <p:cNvPr id="145" name="object 145"/>
          <p:cNvSpPr/>
          <p:nvPr/>
        </p:nvSpPr>
        <p:spPr>
          <a:xfrm>
            <a:off x="12438720" y="569669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46" name="object 146"/>
          <p:cNvSpPr/>
          <p:nvPr/>
        </p:nvSpPr>
        <p:spPr>
          <a:xfrm>
            <a:off x="12729288" y="569669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47" name="object 147"/>
          <p:cNvSpPr/>
          <p:nvPr/>
        </p:nvSpPr>
        <p:spPr>
          <a:xfrm>
            <a:off x="10717542" y="5696693"/>
            <a:ext cx="181610" cy="0"/>
          </a:xfrm>
          <a:custGeom>
            <a:avLst/>
            <a:gdLst/>
            <a:ahLst/>
            <a:cxnLst/>
            <a:rect l="l" t="t" r="r" b="b"/>
            <a:pathLst>
              <a:path w="181609">
                <a:moveTo>
                  <a:pt x="0" y="0"/>
                </a:moveTo>
                <a:lnTo>
                  <a:pt x="181607" y="0"/>
                </a:lnTo>
              </a:path>
            </a:pathLst>
          </a:custGeom>
          <a:ln w="22261">
            <a:solidFill>
              <a:srgbClr val="000000"/>
            </a:solidFill>
            <a:prstDash val="dot"/>
          </a:ln>
        </p:spPr>
        <p:txBody>
          <a:bodyPr wrap="square" lIns="0" tIns="0" rIns="0" bIns="0" rtlCol="0"/>
          <a:lstStyle/>
          <a:p>
            <a:endParaRPr/>
          </a:p>
        </p:txBody>
      </p:sp>
      <p:sp>
        <p:nvSpPr>
          <p:cNvPr id="148" name="object 148"/>
          <p:cNvSpPr/>
          <p:nvPr/>
        </p:nvSpPr>
        <p:spPr>
          <a:xfrm>
            <a:off x="10644901" y="569669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49" name="object 149"/>
          <p:cNvSpPr/>
          <p:nvPr/>
        </p:nvSpPr>
        <p:spPr>
          <a:xfrm>
            <a:off x="10935468" y="569669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50" name="object 150"/>
          <p:cNvSpPr/>
          <p:nvPr/>
        </p:nvSpPr>
        <p:spPr>
          <a:xfrm>
            <a:off x="8725241" y="5696693"/>
            <a:ext cx="181610" cy="0"/>
          </a:xfrm>
          <a:custGeom>
            <a:avLst/>
            <a:gdLst/>
            <a:ahLst/>
            <a:cxnLst/>
            <a:rect l="l" t="t" r="r" b="b"/>
            <a:pathLst>
              <a:path w="181609">
                <a:moveTo>
                  <a:pt x="0" y="0"/>
                </a:moveTo>
                <a:lnTo>
                  <a:pt x="181607" y="0"/>
                </a:lnTo>
              </a:path>
            </a:pathLst>
          </a:custGeom>
          <a:ln w="22261">
            <a:solidFill>
              <a:srgbClr val="000000"/>
            </a:solidFill>
            <a:prstDash val="dot"/>
          </a:ln>
        </p:spPr>
        <p:txBody>
          <a:bodyPr wrap="square" lIns="0" tIns="0" rIns="0" bIns="0" rtlCol="0"/>
          <a:lstStyle/>
          <a:p>
            <a:endParaRPr/>
          </a:p>
        </p:txBody>
      </p:sp>
      <p:sp>
        <p:nvSpPr>
          <p:cNvPr id="151" name="object 151"/>
          <p:cNvSpPr/>
          <p:nvPr/>
        </p:nvSpPr>
        <p:spPr>
          <a:xfrm>
            <a:off x="8652600" y="569669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52" name="object 152"/>
          <p:cNvSpPr/>
          <p:nvPr/>
        </p:nvSpPr>
        <p:spPr>
          <a:xfrm>
            <a:off x="8943167" y="5696693"/>
            <a:ext cx="0" cy="0"/>
          </a:xfrm>
          <a:custGeom>
            <a:avLst/>
            <a:gdLst/>
            <a:ahLst/>
            <a:cxnLst/>
            <a:rect l="l" t="t" r="r" b="b"/>
            <a:pathLst>
              <a:path>
                <a:moveTo>
                  <a:pt x="0" y="0"/>
                </a:moveTo>
                <a:lnTo>
                  <a:pt x="0" y="0"/>
                </a:lnTo>
              </a:path>
            </a:pathLst>
          </a:custGeom>
          <a:ln w="22261">
            <a:solidFill>
              <a:srgbClr val="000000"/>
            </a:solidFill>
          </a:ln>
        </p:spPr>
        <p:txBody>
          <a:bodyPr wrap="square" lIns="0" tIns="0" rIns="0" bIns="0" rtlCol="0"/>
          <a:lstStyle/>
          <a:p>
            <a:endParaRPr/>
          </a:p>
        </p:txBody>
      </p:sp>
      <p:sp>
        <p:nvSpPr>
          <p:cNvPr id="153" name="object 153"/>
          <p:cNvSpPr/>
          <p:nvPr/>
        </p:nvSpPr>
        <p:spPr>
          <a:xfrm>
            <a:off x="5683257" y="8034507"/>
            <a:ext cx="349885" cy="394335"/>
          </a:xfrm>
          <a:custGeom>
            <a:avLst/>
            <a:gdLst/>
            <a:ahLst/>
            <a:cxnLst/>
            <a:rect l="l" t="t" r="r" b="b"/>
            <a:pathLst>
              <a:path w="349885" h="394334">
                <a:moveTo>
                  <a:pt x="345193" y="0"/>
                </a:moveTo>
                <a:lnTo>
                  <a:pt x="88929" y="0"/>
                </a:lnTo>
                <a:lnTo>
                  <a:pt x="54347" y="6962"/>
                </a:lnTo>
                <a:lnTo>
                  <a:pt x="26076" y="25940"/>
                </a:lnTo>
                <a:lnTo>
                  <a:pt x="6999" y="54064"/>
                </a:lnTo>
                <a:lnTo>
                  <a:pt x="0" y="88468"/>
                </a:lnTo>
                <a:lnTo>
                  <a:pt x="0" y="125598"/>
                </a:lnTo>
                <a:lnTo>
                  <a:pt x="6999" y="159990"/>
                </a:lnTo>
                <a:lnTo>
                  <a:pt x="26076" y="188108"/>
                </a:lnTo>
                <a:lnTo>
                  <a:pt x="54347" y="207083"/>
                </a:lnTo>
                <a:lnTo>
                  <a:pt x="88929" y="214045"/>
                </a:lnTo>
                <a:lnTo>
                  <a:pt x="111651" y="214045"/>
                </a:lnTo>
                <a:lnTo>
                  <a:pt x="205742" y="376135"/>
                </a:lnTo>
                <a:lnTo>
                  <a:pt x="211702" y="383797"/>
                </a:lnTo>
                <a:lnTo>
                  <a:pt x="219238" y="389434"/>
                </a:lnTo>
                <a:lnTo>
                  <a:pt x="227863" y="392913"/>
                </a:lnTo>
                <a:lnTo>
                  <a:pt x="237092" y="394103"/>
                </a:lnTo>
                <a:lnTo>
                  <a:pt x="243217" y="394103"/>
                </a:lnTo>
                <a:lnTo>
                  <a:pt x="249426" y="392543"/>
                </a:lnTo>
                <a:lnTo>
                  <a:pt x="279155" y="375476"/>
                </a:lnTo>
                <a:lnTo>
                  <a:pt x="239196" y="375476"/>
                </a:lnTo>
                <a:lnTo>
                  <a:pt x="232488" y="375009"/>
                </a:lnTo>
                <a:lnTo>
                  <a:pt x="226446" y="372076"/>
                </a:lnTo>
                <a:lnTo>
                  <a:pt x="221846" y="366889"/>
                </a:lnTo>
                <a:lnTo>
                  <a:pt x="123409" y="197302"/>
                </a:lnTo>
                <a:lnTo>
                  <a:pt x="120341" y="195543"/>
                </a:lnTo>
                <a:lnTo>
                  <a:pt x="88929" y="195543"/>
                </a:lnTo>
                <a:lnTo>
                  <a:pt x="61583" y="190037"/>
                </a:lnTo>
                <a:lnTo>
                  <a:pt x="39227" y="175032"/>
                </a:lnTo>
                <a:lnTo>
                  <a:pt x="24142" y="152796"/>
                </a:lnTo>
                <a:lnTo>
                  <a:pt x="18606" y="125598"/>
                </a:lnTo>
                <a:lnTo>
                  <a:pt x="18606" y="88468"/>
                </a:lnTo>
                <a:lnTo>
                  <a:pt x="24142" y="61258"/>
                </a:lnTo>
                <a:lnTo>
                  <a:pt x="39227" y="39015"/>
                </a:lnTo>
                <a:lnTo>
                  <a:pt x="61583" y="24008"/>
                </a:lnTo>
                <a:lnTo>
                  <a:pt x="88929" y="18502"/>
                </a:lnTo>
                <a:lnTo>
                  <a:pt x="345193" y="18502"/>
                </a:lnTo>
                <a:lnTo>
                  <a:pt x="349371" y="14355"/>
                </a:lnTo>
                <a:lnTo>
                  <a:pt x="349371" y="4146"/>
                </a:lnTo>
                <a:lnTo>
                  <a:pt x="345193" y="0"/>
                </a:lnTo>
                <a:close/>
              </a:path>
              <a:path w="349885" h="394334">
                <a:moveTo>
                  <a:pt x="345193" y="195543"/>
                </a:moveTo>
                <a:lnTo>
                  <a:pt x="240380" y="195543"/>
                </a:lnTo>
                <a:lnTo>
                  <a:pt x="237312" y="197302"/>
                </a:lnTo>
                <a:lnTo>
                  <a:pt x="234003" y="203040"/>
                </a:lnTo>
                <a:lnTo>
                  <a:pt x="234003" y="206559"/>
                </a:lnTo>
                <a:lnTo>
                  <a:pt x="300765" y="321571"/>
                </a:lnTo>
                <a:lnTo>
                  <a:pt x="302975" y="328133"/>
                </a:lnTo>
                <a:lnTo>
                  <a:pt x="245793" y="373266"/>
                </a:lnTo>
                <a:lnTo>
                  <a:pt x="239196" y="375476"/>
                </a:lnTo>
                <a:lnTo>
                  <a:pt x="279155" y="375476"/>
                </a:lnTo>
                <a:lnTo>
                  <a:pt x="303634" y="361423"/>
                </a:lnTo>
                <a:lnTo>
                  <a:pt x="314382" y="351977"/>
                </a:lnTo>
                <a:lnTo>
                  <a:pt x="320457" y="339587"/>
                </a:lnTo>
                <a:lnTo>
                  <a:pt x="321429" y="325841"/>
                </a:lnTo>
                <a:lnTo>
                  <a:pt x="316869" y="312325"/>
                </a:lnTo>
                <a:lnTo>
                  <a:pt x="259824" y="214045"/>
                </a:lnTo>
                <a:lnTo>
                  <a:pt x="345193" y="214045"/>
                </a:lnTo>
                <a:lnTo>
                  <a:pt x="349371" y="209899"/>
                </a:lnTo>
                <a:lnTo>
                  <a:pt x="349371" y="199690"/>
                </a:lnTo>
                <a:lnTo>
                  <a:pt x="345193" y="195543"/>
                </a:lnTo>
                <a:close/>
              </a:path>
            </a:pathLst>
          </a:custGeom>
          <a:solidFill>
            <a:srgbClr val="2D2D2D"/>
          </a:solidFill>
        </p:spPr>
        <p:txBody>
          <a:bodyPr wrap="square" lIns="0" tIns="0" rIns="0" bIns="0" rtlCol="0"/>
          <a:lstStyle/>
          <a:p>
            <a:endParaRPr/>
          </a:p>
        </p:txBody>
      </p:sp>
      <p:sp>
        <p:nvSpPr>
          <p:cNvPr id="154" name="object 154"/>
          <p:cNvSpPr/>
          <p:nvPr/>
        </p:nvSpPr>
        <p:spPr>
          <a:xfrm>
            <a:off x="6174925" y="8073260"/>
            <a:ext cx="65914" cy="136844"/>
          </a:xfrm>
          <a:prstGeom prst="rect">
            <a:avLst/>
          </a:prstGeom>
          <a:blipFill>
            <a:blip r:embed="rId17" cstate="print"/>
            <a:stretch>
              <a:fillRect/>
            </a:stretch>
          </a:blipFill>
        </p:spPr>
        <p:txBody>
          <a:bodyPr wrap="square" lIns="0" tIns="0" rIns="0" bIns="0" rtlCol="0"/>
          <a:lstStyle/>
          <a:p>
            <a:endParaRPr/>
          </a:p>
        </p:txBody>
      </p:sp>
      <p:sp>
        <p:nvSpPr>
          <p:cNvPr id="155" name="object 155"/>
          <p:cNvSpPr/>
          <p:nvPr/>
        </p:nvSpPr>
        <p:spPr>
          <a:xfrm>
            <a:off x="6014018" y="7897336"/>
            <a:ext cx="179705" cy="480059"/>
          </a:xfrm>
          <a:custGeom>
            <a:avLst/>
            <a:gdLst/>
            <a:ahLst/>
            <a:cxnLst/>
            <a:rect l="l" t="t" r="r" b="b"/>
            <a:pathLst>
              <a:path w="179704" h="480059">
                <a:moveTo>
                  <a:pt x="171450" y="0"/>
                </a:moveTo>
                <a:lnTo>
                  <a:pt x="167743" y="230"/>
                </a:lnTo>
                <a:lnTo>
                  <a:pt x="1497" y="115116"/>
                </a:lnTo>
                <a:lnTo>
                  <a:pt x="0" y="117944"/>
                </a:lnTo>
                <a:lnTo>
                  <a:pt x="0" y="368658"/>
                </a:lnTo>
                <a:lnTo>
                  <a:pt x="1581" y="371569"/>
                </a:lnTo>
                <a:lnTo>
                  <a:pt x="165094" y="478320"/>
                </a:lnTo>
                <a:lnTo>
                  <a:pt x="166654" y="479315"/>
                </a:lnTo>
                <a:lnTo>
                  <a:pt x="168424" y="479838"/>
                </a:lnTo>
                <a:lnTo>
                  <a:pt x="171722" y="479838"/>
                </a:lnTo>
                <a:lnTo>
                  <a:pt x="173240" y="479472"/>
                </a:lnTo>
                <a:lnTo>
                  <a:pt x="177628" y="477105"/>
                </a:lnTo>
                <a:lnTo>
                  <a:pt x="179502" y="473985"/>
                </a:lnTo>
                <a:lnTo>
                  <a:pt x="179502" y="453452"/>
                </a:lnTo>
                <a:lnTo>
                  <a:pt x="160906" y="453452"/>
                </a:lnTo>
                <a:lnTo>
                  <a:pt x="18606" y="360554"/>
                </a:lnTo>
                <a:lnTo>
                  <a:pt x="18606" y="125818"/>
                </a:lnTo>
                <a:lnTo>
                  <a:pt x="160906" y="27486"/>
                </a:lnTo>
                <a:lnTo>
                  <a:pt x="179502" y="27486"/>
                </a:lnTo>
                <a:lnTo>
                  <a:pt x="179502" y="6355"/>
                </a:lnTo>
                <a:lnTo>
                  <a:pt x="177575" y="3193"/>
                </a:lnTo>
                <a:lnTo>
                  <a:pt x="171450" y="0"/>
                </a:lnTo>
                <a:close/>
              </a:path>
              <a:path w="179704" h="480059">
                <a:moveTo>
                  <a:pt x="179502" y="27486"/>
                </a:moveTo>
                <a:lnTo>
                  <a:pt x="160906" y="27486"/>
                </a:lnTo>
                <a:lnTo>
                  <a:pt x="160906" y="453452"/>
                </a:lnTo>
                <a:lnTo>
                  <a:pt x="179502" y="453452"/>
                </a:lnTo>
                <a:lnTo>
                  <a:pt x="179502" y="27486"/>
                </a:lnTo>
                <a:close/>
              </a:path>
            </a:pathLst>
          </a:custGeom>
          <a:solidFill>
            <a:srgbClr val="2D2D2D"/>
          </a:solidFill>
        </p:spPr>
        <p:txBody>
          <a:bodyPr wrap="square" lIns="0" tIns="0" rIns="0" bIns="0" rtlCol="0"/>
          <a:lstStyle/>
          <a:p>
            <a:endParaRPr/>
          </a:p>
        </p:txBody>
      </p:sp>
      <p:sp>
        <p:nvSpPr>
          <p:cNvPr id="156" name="object 156"/>
          <p:cNvSpPr/>
          <p:nvPr/>
        </p:nvSpPr>
        <p:spPr>
          <a:xfrm>
            <a:off x="5772687" y="5299423"/>
            <a:ext cx="380365" cy="220979"/>
          </a:xfrm>
          <a:custGeom>
            <a:avLst/>
            <a:gdLst/>
            <a:ahLst/>
            <a:cxnLst/>
            <a:rect l="l" t="t" r="r" b="b"/>
            <a:pathLst>
              <a:path w="380364" h="220979">
                <a:moveTo>
                  <a:pt x="12910" y="18711"/>
                </a:moveTo>
                <a:lnTo>
                  <a:pt x="7580" y="19884"/>
                </a:lnTo>
                <a:lnTo>
                  <a:pt x="785" y="27224"/>
                </a:lnTo>
                <a:lnTo>
                  <a:pt x="0" y="32606"/>
                </a:lnTo>
                <a:lnTo>
                  <a:pt x="79840" y="194454"/>
                </a:lnTo>
                <a:lnTo>
                  <a:pt x="138941" y="217365"/>
                </a:lnTo>
                <a:lnTo>
                  <a:pt x="190036" y="220820"/>
                </a:lnTo>
                <a:lnTo>
                  <a:pt x="241132" y="217365"/>
                </a:lnTo>
                <a:lnTo>
                  <a:pt x="274009" y="209577"/>
                </a:lnTo>
                <a:lnTo>
                  <a:pt x="292025" y="201322"/>
                </a:lnTo>
                <a:lnTo>
                  <a:pt x="298282" y="196653"/>
                </a:lnTo>
                <a:lnTo>
                  <a:pt x="190036" y="196653"/>
                </a:lnTo>
                <a:lnTo>
                  <a:pt x="150632" y="194555"/>
                </a:lnTo>
                <a:lnTo>
                  <a:pt x="123675" y="189685"/>
                </a:lnTo>
                <a:lnTo>
                  <a:pt x="107326" y="184178"/>
                </a:lnTo>
                <a:lnTo>
                  <a:pt x="99745" y="180172"/>
                </a:lnTo>
                <a:lnTo>
                  <a:pt x="37831" y="54678"/>
                </a:lnTo>
                <a:lnTo>
                  <a:pt x="102911" y="54678"/>
                </a:lnTo>
                <a:lnTo>
                  <a:pt x="12910" y="18711"/>
                </a:lnTo>
                <a:close/>
              </a:path>
              <a:path w="380364" h="220979">
                <a:moveTo>
                  <a:pt x="369183" y="54678"/>
                </a:moveTo>
                <a:lnTo>
                  <a:pt x="342251" y="54678"/>
                </a:lnTo>
                <a:lnTo>
                  <a:pt x="280378" y="180088"/>
                </a:lnTo>
                <a:lnTo>
                  <a:pt x="272526" y="184236"/>
                </a:lnTo>
                <a:lnTo>
                  <a:pt x="256057" y="189757"/>
                </a:lnTo>
                <a:lnTo>
                  <a:pt x="229163" y="194585"/>
                </a:lnTo>
                <a:lnTo>
                  <a:pt x="190036" y="196653"/>
                </a:lnTo>
                <a:lnTo>
                  <a:pt x="298282" y="196653"/>
                </a:lnTo>
                <a:lnTo>
                  <a:pt x="298535" y="196465"/>
                </a:lnTo>
                <a:lnTo>
                  <a:pt x="299467" y="195522"/>
                </a:lnTo>
                <a:lnTo>
                  <a:pt x="300231" y="194454"/>
                </a:lnTo>
                <a:lnTo>
                  <a:pt x="369183" y="54678"/>
                </a:lnTo>
                <a:close/>
              </a:path>
              <a:path w="380364" h="220979">
                <a:moveTo>
                  <a:pt x="102911" y="54678"/>
                </a:moveTo>
                <a:lnTo>
                  <a:pt x="37831" y="54678"/>
                </a:lnTo>
                <a:lnTo>
                  <a:pt x="116760" y="86248"/>
                </a:lnTo>
                <a:lnTo>
                  <a:pt x="121462" y="85526"/>
                </a:lnTo>
                <a:lnTo>
                  <a:pt x="152867" y="59506"/>
                </a:lnTo>
                <a:lnTo>
                  <a:pt x="114980" y="59506"/>
                </a:lnTo>
                <a:lnTo>
                  <a:pt x="102911" y="54678"/>
                </a:lnTo>
                <a:close/>
              </a:path>
              <a:path w="380364" h="220979">
                <a:moveTo>
                  <a:pt x="227929" y="28711"/>
                </a:moveTo>
                <a:lnTo>
                  <a:pt x="190036" y="28711"/>
                </a:lnTo>
                <a:lnTo>
                  <a:pt x="258620" y="85526"/>
                </a:lnTo>
                <a:lnTo>
                  <a:pt x="263311" y="86248"/>
                </a:lnTo>
                <a:lnTo>
                  <a:pt x="330181" y="59506"/>
                </a:lnTo>
                <a:lnTo>
                  <a:pt x="265091" y="59506"/>
                </a:lnTo>
                <a:lnTo>
                  <a:pt x="227929" y="28711"/>
                </a:lnTo>
                <a:close/>
              </a:path>
              <a:path w="380364" h="220979">
                <a:moveTo>
                  <a:pt x="193282" y="0"/>
                </a:moveTo>
                <a:lnTo>
                  <a:pt x="186800" y="0"/>
                </a:lnTo>
                <a:lnTo>
                  <a:pt x="114980" y="59506"/>
                </a:lnTo>
                <a:lnTo>
                  <a:pt x="152867" y="59506"/>
                </a:lnTo>
                <a:lnTo>
                  <a:pt x="190036" y="28711"/>
                </a:lnTo>
                <a:lnTo>
                  <a:pt x="227929" y="28711"/>
                </a:lnTo>
                <a:lnTo>
                  <a:pt x="193282" y="0"/>
                </a:lnTo>
                <a:close/>
              </a:path>
              <a:path w="380364" h="220979">
                <a:moveTo>
                  <a:pt x="367193" y="18711"/>
                </a:moveTo>
                <a:lnTo>
                  <a:pt x="265091" y="59506"/>
                </a:lnTo>
                <a:lnTo>
                  <a:pt x="330181" y="59506"/>
                </a:lnTo>
                <a:lnTo>
                  <a:pt x="342251" y="54678"/>
                </a:lnTo>
                <a:lnTo>
                  <a:pt x="369183" y="54678"/>
                </a:lnTo>
                <a:lnTo>
                  <a:pt x="380072" y="32606"/>
                </a:lnTo>
                <a:lnTo>
                  <a:pt x="379286" y="27224"/>
                </a:lnTo>
                <a:lnTo>
                  <a:pt x="372491" y="19884"/>
                </a:lnTo>
                <a:lnTo>
                  <a:pt x="367193" y="18711"/>
                </a:lnTo>
                <a:close/>
              </a:path>
            </a:pathLst>
          </a:custGeom>
          <a:solidFill>
            <a:srgbClr val="2D2D2D"/>
          </a:solidFill>
        </p:spPr>
        <p:txBody>
          <a:bodyPr wrap="square" lIns="0" tIns="0" rIns="0" bIns="0" rtlCol="0"/>
          <a:lstStyle/>
          <a:p>
            <a:endParaRPr/>
          </a:p>
        </p:txBody>
      </p:sp>
      <p:sp>
        <p:nvSpPr>
          <p:cNvPr id="157" name="object 157"/>
          <p:cNvSpPr/>
          <p:nvPr/>
        </p:nvSpPr>
        <p:spPr>
          <a:xfrm>
            <a:off x="5717722" y="5474920"/>
            <a:ext cx="488950" cy="539115"/>
          </a:xfrm>
          <a:custGeom>
            <a:avLst/>
            <a:gdLst/>
            <a:ahLst/>
            <a:cxnLst/>
            <a:rect l="l" t="t" r="r" b="b"/>
            <a:pathLst>
              <a:path w="488950" h="539114">
                <a:moveTo>
                  <a:pt x="135074" y="0"/>
                </a:moveTo>
                <a:lnTo>
                  <a:pt x="99312" y="38948"/>
                </a:lnTo>
                <a:lnTo>
                  <a:pt x="76936" y="73390"/>
                </a:lnTo>
                <a:lnTo>
                  <a:pt x="52406" y="116839"/>
                </a:lnTo>
                <a:lnTo>
                  <a:pt x="29132" y="167167"/>
                </a:lnTo>
                <a:lnTo>
                  <a:pt x="10527" y="222247"/>
                </a:lnTo>
                <a:lnTo>
                  <a:pt x="0" y="279953"/>
                </a:lnTo>
                <a:lnTo>
                  <a:pt x="963" y="338157"/>
                </a:lnTo>
                <a:lnTo>
                  <a:pt x="11114" y="380271"/>
                </a:lnTo>
                <a:lnTo>
                  <a:pt x="29548" y="418370"/>
                </a:lnTo>
                <a:lnTo>
                  <a:pt x="56189" y="452325"/>
                </a:lnTo>
                <a:lnTo>
                  <a:pt x="90960" y="482006"/>
                </a:lnTo>
                <a:lnTo>
                  <a:pt x="148527" y="515692"/>
                </a:lnTo>
                <a:lnTo>
                  <a:pt x="195273" y="532625"/>
                </a:lnTo>
                <a:lnTo>
                  <a:pt x="244317" y="538936"/>
                </a:lnTo>
                <a:lnTo>
                  <a:pt x="246735" y="539051"/>
                </a:lnTo>
                <a:lnTo>
                  <a:pt x="248756" y="539051"/>
                </a:lnTo>
                <a:lnTo>
                  <a:pt x="269002" y="537525"/>
                </a:lnTo>
                <a:lnTo>
                  <a:pt x="302018" y="530228"/>
                </a:lnTo>
                <a:lnTo>
                  <a:pt x="337588" y="516246"/>
                </a:lnTo>
                <a:lnTo>
                  <a:pt x="243290" y="516246"/>
                </a:lnTo>
                <a:lnTo>
                  <a:pt x="232675" y="516088"/>
                </a:lnTo>
                <a:lnTo>
                  <a:pt x="159846" y="495905"/>
                </a:lnTo>
                <a:lnTo>
                  <a:pt x="104090" y="463483"/>
                </a:lnTo>
                <a:lnTo>
                  <a:pt x="72917" y="436897"/>
                </a:lnTo>
                <a:lnTo>
                  <a:pt x="49043" y="406563"/>
                </a:lnTo>
                <a:lnTo>
                  <a:pt x="23475" y="335162"/>
                </a:lnTo>
                <a:lnTo>
                  <a:pt x="23730" y="279953"/>
                </a:lnTo>
                <a:lnTo>
                  <a:pt x="38063" y="209906"/>
                </a:lnTo>
                <a:lnTo>
                  <a:pt x="61327" y="151000"/>
                </a:lnTo>
                <a:lnTo>
                  <a:pt x="88366" y="99250"/>
                </a:lnTo>
                <a:lnTo>
                  <a:pt x="114138" y="57914"/>
                </a:lnTo>
                <a:lnTo>
                  <a:pt x="141555" y="19936"/>
                </a:lnTo>
                <a:lnTo>
                  <a:pt x="145513" y="15078"/>
                </a:lnTo>
                <a:lnTo>
                  <a:pt x="144791" y="7926"/>
                </a:lnTo>
                <a:lnTo>
                  <a:pt x="135074" y="0"/>
                </a:lnTo>
                <a:close/>
              </a:path>
              <a:path w="488950" h="539114">
                <a:moveTo>
                  <a:pt x="244662" y="516183"/>
                </a:moveTo>
                <a:lnTo>
                  <a:pt x="243981" y="516183"/>
                </a:lnTo>
                <a:lnTo>
                  <a:pt x="243290" y="516246"/>
                </a:lnTo>
                <a:lnTo>
                  <a:pt x="245343" y="516246"/>
                </a:lnTo>
                <a:lnTo>
                  <a:pt x="244662" y="516183"/>
                </a:lnTo>
                <a:close/>
              </a:path>
              <a:path w="488950" h="539114">
                <a:moveTo>
                  <a:pt x="353591" y="0"/>
                </a:moveTo>
                <a:lnTo>
                  <a:pt x="343863" y="7926"/>
                </a:lnTo>
                <a:lnTo>
                  <a:pt x="343120" y="15078"/>
                </a:lnTo>
                <a:lnTo>
                  <a:pt x="347099" y="19936"/>
                </a:lnTo>
                <a:lnTo>
                  <a:pt x="355108" y="30365"/>
                </a:lnTo>
                <a:lnTo>
                  <a:pt x="400357" y="99314"/>
                </a:lnTo>
                <a:lnTo>
                  <a:pt x="427404" y="151091"/>
                </a:lnTo>
                <a:lnTo>
                  <a:pt x="450582" y="209801"/>
                </a:lnTo>
                <a:lnTo>
                  <a:pt x="464879" y="272288"/>
                </a:lnTo>
                <a:lnTo>
                  <a:pt x="465168" y="335099"/>
                </a:lnTo>
                <a:lnTo>
                  <a:pt x="456086" y="372634"/>
                </a:lnTo>
                <a:lnTo>
                  <a:pt x="415719" y="436907"/>
                </a:lnTo>
                <a:lnTo>
                  <a:pt x="384564" y="463483"/>
                </a:lnTo>
                <a:lnTo>
                  <a:pt x="329094" y="495697"/>
                </a:lnTo>
                <a:lnTo>
                  <a:pt x="285119" y="511189"/>
                </a:lnTo>
                <a:lnTo>
                  <a:pt x="245343" y="516246"/>
                </a:lnTo>
                <a:lnTo>
                  <a:pt x="337588" y="516246"/>
                </a:lnTo>
                <a:lnTo>
                  <a:pt x="397694" y="482006"/>
                </a:lnTo>
                <a:lnTo>
                  <a:pt x="432455" y="452325"/>
                </a:lnTo>
                <a:lnTo>
                  <a:pt x="459094" y="418370"/>
                </a:lnTo>
                <a:lnTo>
                  <a:pt x="477533" y="380271"/>
                </a:lnTo>
                <a:lnTo>
                  <a:pt x="487691" y="338157"/>
                </a:lnTo>
                <a:lnTo>
                  <a:pt x="488651" y="279953"/>
                </a:lnTo>
                <a:lnTo>
                  <a:pt x="478123" y="222247"/>
                </a:lnTo>
                <a:lnTo>
                  <a:pt x="459517" y="167167"/>
                </a:lnTo>
                <a:lnTo>
                  <a:pt x="436244" y="116839"/>
                </a:lnTo>
                <a:lnTo>
                  <a:pt x="411715" y="73390"/>
                </a:lnTo>
                <a:lnTo>
                  <a:pt x="389341" y="38948"/>
                </a:lnTo>
                <a:lnTo>
                  <a:pt x="364700" y="5591"/>
                </a:lnTo>
                <a:lnTo>
                  <a:pt x="360721" y="732"/>
                </a:lnTo>
                <a:lnTo>
                  <a:pt x="353591" y="0"/>
                </a:lnTo>
                <a:close/>
              </a:path>
            </a:pathLst>
          </a:custGeom>
          <a:solidFill>
            <a:srgbClr val="2D2D2D"/>
          </a:solidFill>
        </p:spPr>
        <p:txBody>
          <a:bodyPr wrap="square" lIns="0" tIns="0" rIns="0" bIns="0" rtlCol="0"/>
          <a:lstStyle/>
          <a:p>
            <a:endParaRPr/>
          </a:p>
        </p:txBody>
      </p:sp>
      <p:sp>
        <p:nvSpPr>
          <p:cNvPr id="158" name="object 158"/>
          <p:cNvSpPr/>
          <p:nvPr/>
        </p:nvSpPr>
        <p:spPr>
          <a:xfrm>
            <a:off x="5870371" y="5685689"/>
            <a:ext cx="181805" cy="108750"/>
          </a:xfrm>
          <a:prstGeom prst="rect">
            <a:avLst/>
          </a:prstGeom>
          <a:blipFill>
            <a:blip r:embed="rId18" cstate="print"/>
            <a:stretch>
              <a:fillRect/>
            </a:stretch>
          </a:blipFill>
        </p:spPr>
        <p:txBody>
          <a:bodyPr wrap="square" lIns="0" tIns="0" rIns="0" bIns="0" rtlCol="0"/>
          <a:lstStyle/>
          <a:p>
            <a:endParaRPr/>
          </a:p>
        </p:txBody>
      </p:sp>
      <p:pic>
        <p:nvPicPr>
          <p:cNvPr id="159" name="Grafik 158">
            <a:extLst>
              <a:ext uri="{FF2B5EF4-FFF2-40B4-BE49-F238E27FC236}">
                <a16:creationId xmlns:a16="http://schemas.microsoft.com/office/drawing/2014/main" id="{F673643C-3935-2D43-9615-C7A3348FE1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7138650" y="753383"/>
            <a:ext cx="2286000" cy="734786"/>
          </a:xfrm>
          <a:prstGeom prst="rect">
            <a:avLst/>
          </a:prstGeom>
        </p:spPr>
      </p:pic>
      <p:sp>
        <p:nvSpPr>
          <p:cNvPr id="160" name="Tekstfelt 159">
            <a:extLst>
              <a:ext uri="{FF2B5EF4-FFF2-40B4-BE49-F238E27FC236}">
                <a16:creationId xmlns:a16="http://schemas.microsoft.com/office/drawing/2014/main" id="{593E1192-B195-D442-9936-ECDDE343A785}"/>
              </a:ext>
            </a:extLst>
          </p:cNvPr>
          <p:cNvSpPr txBox="1"/>
          <p:nvPr/>
        </p:nvSpPr>
        <p:spPr>
          <a:xfrm>
            <a:off x="1074672" y="2246698"/>
            <a:ext cx="14571212" cy="830997"/>
          </a:xfrm>
          <a:prstGeom prst="rect">
            <a:avLst/>
          </a:prstGeom>
          <a:noFill/>
        </p:spPr>
        <p:txBody>
          <a:bodyPr wrap="square" rtlCol="0" anchor="t">
            <a:spAutoFit/>
          </a:bodyPr>
          <a:lstStyle/>
          <a:p>
            <a:pPr>
              <a:defRPr/>
            </a:pPr>
            <a:r>
              <a:rPr lang="da-DK" sz="2400">
                <a:latin typeface="Roboto-Light"/>
                <a:cs typeface="Roboto-Light"/>
              </a:rPr>
              <a:t>I perioden 2. juni til 1. september </a:t>
            </a:r>
            <a:r>
              <a:rPr lang="da-DK" sz="2400" spc="-5" dirty="0">
                <a:latin typeface="Roboto-Light"/>
                <a:cs typeface="Roboto-Light"/>
              </a:rPr>
              <a:t>trækkes der </a:t>
            </a:r>
            <a:r>
              <a:rPr lang="da-DK" sz="2400" dirty="0">
                <a:latin typeface="Roboto-Light"/>
                <a:cs typeface="Roboto-Light"/>
              </a:rPr>
              <a:t>også </a:t>
            </a:r>
            <a:r>
              <a:rPr lang="da-DK" sz="2400" spc="-15" dirty="0">
                <a:latin typeface="Roboto-Light"/>
                <a:cs typeface="Roboto-Light"/>
              </a:rPr>
              <a:t>trafik </a:t>
            </a:r>
            <a:r>
              <a:rPr lang="da-DK" sz="2400" spc="-5" dirty="0">
                <a:latin typeface="Roboto-Light"/>
                <a:cs typeface="Roboto-Light"/>
              </a:rPr>
              <a:t>til sitet </a:t>
            </a:r>
            <a:r>
              <a:rPr lang="da-DK" sz="2400" dirty="0">
                <a:latin typeface="Roboto-Light"/>
                <a:cs typeface="Roboto-Light"/>
              </a:rPr>
              <a:t>via en digital kampagne, </a:t>
            </a:r>
            <a:r>
              <a:rPr lang="da-DK" sz="2400" spc="-10" dirty="0">
                <a:latin typeface="Roboto-Light"/>
                <a:cs typeface="Roboto-Light"/>
              </a:rPr>
              <a:t>PR-indsatser, </a:t>
            </a:r>
            <a:r>
              <a:rPr lang="da-DK" sz="2400" spc="-5" dirty="0">
                <a:latin typeface="Roboto-Light"/>
                <a:cs typeface="Roboto-Light"/>
              </a:rPr>
              <a:t>netværksindsatser </a:t>
            </a:r>
            <a:r>
              <a:rPr lang="da-DK" sz="2400" dirty="0">
                <a:latin typeface="Roboto-Light"/>
                <a:cs typeface="Roboto-Light"/>
              </a:rPr>
              <a:t>med relevante </a:t>
            </a:r>
            <a:r>
              <a:rPr lang="da-DK" sz="2400" spc="5" dirty="0">
                <a:latin typeface="Roboto-Light"/>
                <a:cs typeface="Roboto-Light"/>
              </a:rPr>
              <a:t>eksperter </a:t>
            </a:r>
            <a:r>
              <a:rPr lang="da-DK" sz="2400" dirty="0">
                <a:latin typeface="Roboto-Light"/>
                <a:cs typeface="Roboto-Light"/>
              </a:rPr>
              <a:t>og </a:t>
            </a:r>
            <a:r>
              <a:rPr lang="da-DK" sz="2400" spc="-5" dirty="0" err="1">
                <a:latin typeface="Roboto-Light"/>
                <a:cs typeface="Roboto-Light"/>
              </a:rPr>
              <a:t>influencers</a:t>
            </a:r>
            <a:r>
              <a:rPr lang="da-DK" sz="2400" dirty="0">
                <a:latin typeface="Roboto-Light"/>
                <a:cs typeface="Roboto-Light"/>
              </a:rPr>
              <a:t>.</a:t>
            </a:r>
            <a:endParaRPr lang="da-DK" sz="2400" dirty="0"/>
          </a:p>
        </p:txBody>
      </p:sp>
      <p:sp>
        <p:nvSpPr>
          <p:cNvPr id="161" name="Freeform 393">
            <a:extLst>
              <a:ext uri="{FF2B5EF4-FFF2-40B4-BE49-F238E27FC236}">
                <a16:creationId xmlns:a16="http://schemas.microsoft.com/office/drawing/2014/main" id="{575C087D-6C4B-7B4C-A33C-6C5559D3903A}"/>
              </a:ext>
            </a:extLst>
          </p:cNvPr>
          <p:cNvSpPr>
            <a:spLocks noChangeArrowheads="1"/>
          </p:cNvSpPr>
          <p:nvPr/>
        </p:nvSpPr>
        <p:spPr bwMode="auto">
          <a:xfrm>
            <a:off x="15222235" y="4815876"/>
            <a:ext cx="532304" cy="532302"/>
          </a:xfrm>
          <a:custGeom>
            <a:avLst/>
            <a:gdLst>
              <a:gd name="T0" fmla="*/ 587 w 708"/>
              <a:gd name="T1" fmla="*/ 295 h 709"/>
              <a:gd name="T2" fmla="*/ 707 w 708"/>
              <a:gd name="T3" fmla="*/ 45 h 709"/>
              <a:gd name="T4" fmla="*/ 692 w 708"/>
              <a:gd name="T5" fmla="*/ 29 h 709"/>
              <a:gd name="T6" fmla="*/ 590 w 708"/>
              <a:gd name="T7" fmla="*/ 14 h 709"/>
              <a:gd name="T8" fmla="*/ 575 w 708"/>
              <a:gd name="T9" fmla="*/ 0 h 709"/>
              <a:gd name="T10" fmla="*/ 123 w 708"/>
              <a:gd name="T11" fmla="*/ 5 h 709"/>
              <a:gd name="T12" fmla="*/ 117 w 708"/>
              <a:gd name="T13" fmla="*/ 29 h 709"/>
              <a:gd name="T14" fmla="*/ 4 w 708"/>
              <a:gd name="T15" fmla="*/ 34 h 709"/>
              <a:gd name="T16" fmla="*/ 0 w 708"/>
              <a:gd name="T17" fmla="*/ 162 h 709"/>
              <a:gd name="T18" fmla="*/ 336 w 708"/>
              <a:gd name="T19" fmla="*/ 500 h 709"/>
              <a:gd name="T20" fmla="*/ 309 w 708"/>
              <a:gd name="T21" fmla="*/ 619 h 709"/>
              <a:gd name="T22" fmla="*/ 211 w 708"/>
              <a:gd name="T23" fmla="*/ 695 h 709"/>
              <a:gd name="T24" fmla="*/ 481 w 708"/>
              <a:gd name="T25" fmla="*/ 708 h 709"/>
              <a:gd name="T26" fmla="*/ 485 w 708"/>
              <a:gd name="T27" fmla="*/ 679 h 709"/>
              <a:gd name="T28" fmla="*/ 380 w 708"/>
              <a:gd name="T29" fmla="*/ 565 h 709"/>
              <a:gd name="T30" fmla="*/ 587 w 708"/>
              <a:gd name="T31" fmla="*/ 295 h 709"/>
              <a:gd name="T32" fmla="*/ 678 w 708"/>
              <a:gd name="T33" fmla="*/ 58 h 709"/>
              <a:gd name="T34" fmla="*/ 648 w 708"/>
              <a:gd name="T35" fmla="*/ 235 h 709"/>
              <a:gd name="T36" fmla="*/ 590 w 708"/>
              <a:gd name="T37" fmla="*/ 58 h 709"/>
              <a:gd name="T38" fmla="*/ 29 w 708"/>
              <a:gd name="T39" fmla="*/ 162 h 709"/>
              <a:gd name="T40" fmla="*/ 29 w 708"/>
              <a:gd name="T41" fmla="*/ 58 h 709"/>
              <a:gd name="T42" fmla="*/ 117 w 708"/>
              <a:gd name="T43" fmla="*/ 264 h 709"/>
              <a:gd name="T44" fmla="*/ 29 w 708"/>
              <a:gd name="T45" fmla="*/ 162 h 709"/>
              <a:gd name="T46" fmla="*/ 414 w 708"/>
              <a:gd name="T47" fmla="*/ 677 h 709"/>
              <a:gd name="T48" fmla="*/ 311 w 708"/>
              <a:gd name="T49" fmla="*/ 663 h 709"/>
              <a:gd name="T50" fmla="*/ 373 w 708"/>
              <a:gd name="T51" fmla="*/ 633 h 709"/>
              <a:gd name="T52" fmla="*/ 354 w 708"/>
              <a:gd name="T53" fmla="*/ 471 h 709"/>
              <a:gd name="T54" fmla="*/ 207 w 708"/>
              <a:gd name="T55" fmla="*/ 411 h 709"/>
              <a:gd name="T56" fmla="*/ 148 w 708"/>
              <a:gd name="T57" fmla="*/ 45 h 709"/>
              <a:gd name="T58" fmla="*/ 148 w 708"/>
              <a:gd name="T59" fmla="*/ 29 h 709"/>
              <a:gd name="T60" fmla="*/ 559 w 708"/>
              <a:gd name="T61" fmla="*/ 266 h 709"/>
              <a:gd name="T62" fmla="*/ 354 w 708"/>
              <a:gd name="T63" fmla="*/ 47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8" h="709">
                <a:moveTo>
                  <a:pt x="587" y="295"/>
                </a:moveTo>
                <a:lnTo>
                  <a:pt x="587" y="295"/>
                </a:lnTo>
                <a:cubicBezTo>
                  <a:pt x="655" y="288"/>
                  <a:pt x="707" y="231"/>
                  <a:pt x="707" y="162"/>
                </a:cubicBezTo>
                <a:cubicBezTo>
                  <a:pt x="707" y="45"/>
                  <a:pt x="707" y="45"/>
                  <a:pt x="707" y="45"/>
                </a:cubicBezTo>
                <a:cubicBezTo>
                  <a:pt x="707" y="41"/>
                  <a:pt x="706" y="36"/>
                  <a:pt x="703" y="34"/>
                </a:cubicBezTo>
                <a:cubicBezTo>
                  <a:pt x="700" y="31"/>
                  <a:pt x="696" y="29"/>
                  <a:pt x="692" y="29"/>
                </a:cubicBezTo>
                <a:cubicBezTo>
                  <a:pt x="590" y="29"/>
                  <a:pt x="590" y="29"/>
                  <a:pt x="590" y="29"/>
                </a:cubicBezTo>
                <a:cubicBezTo>
                  <a:pt x="590" y="14"/>
                  <a:pt x="590" y="14"/>
                  <a:pt x="590" y="14"/>
                </a:cubicBezTo>
                <a:cubicBezTo>
                  <a:pt x="590" y="12"/>
                  <a:pt x="588" y="7"/>
                  <a:pt x="586" y="5"/>
                </a:cubicBezTo>
                <a:cubicBezTo>
                  <a:pt x="583" y="2"/>
                  <a:pt x="579" y="0"/>
                  <a:pt x="575" y="0"/>
                </a:cubicBezTo>
                <a:cubicBezTo>
                  <a:pt x="133" y="0"/>
                  <a:pt x="133" y="0"/>
                  <a:pt x="133" y="0"/>
                </a:cubicBezTo>
                <a:cubicBezTo>
                  <a:pt x="128" y="0"/>
                  <a:pt x="126" y="2"/>
                  <a:pt x="123" y="5"/>
                </a:cubicBezTo>
                <a:cubicBezTo>
                  <a:pt x="120" y="7"/>
                  <a:pt x="117" y="12"/>
                  <a:pt x="117" y="14"/>
                </a:cubicBezTo>
                <a:cubicBezTo>
                  <a:pt x="117" y="29"/>
                  <a:pt x="117" y="29"/>
                  <a:pt x="117" y="29"/>
                </a:cubicBezTo>
                <a:cubicBezTo>
                  <a:pt x="15" y="29"/>
                  <a:pt x="15" y="29"/>
                  <a:pt x="15" y="29"/>
                </a:cubicBezTo>
                <a:cubicBezTo>
                  <a:pt x="11" y="29"/>
                  <a:pt x="7" y="31"/>
                  <a:pt x="4" y="34"/>
                </a:cubicBezTo>
                <a:cubicBezTo>
                  <a:pt x="1" y="36"/>
                  <a:pt x="0" y="41"/>
                  <a:pt x="0" y="45"/>
                </a:cubicBezTo>
                <a:cubicBezTo>
                  <a:pt x="0" y="162"/>
                  <a:pt x="0" y="162"/>
                  <a:pt x="0" y="162"/>
                </a:cubicBezTo>
                <a:cubicBezTo>
                  <a:pt x="0" y="231"/>
                  <a:pt x="53" y="288"/>
                  <a:pt x="120" y="295"/>
                </a:cubicBezTo>
                <a:cubicBezTo>
                  <a:pt x="134" y="405"/>
                  <a:pt x="224" y="492"/>
                  <a:pt x="336" y="500"/>
                </a:cubicBezTo>
                <a:cubicBezTo>
                  <a:pt x="334" y="511"/>
                  <a:pt x="333" y="524"/>
                  <a:pt x="332" y="536"/>
                </a:cubicBezTo>
                <a:cubicBezTo>
                  <a:pt x="329" y="564"/>
                  <a:pt x="323" y="594"/>
                  <a:pt x="309" y="619"/>
                </a:cubicBezTo>
                <a:cubicBezTo>
                  <a:pt x="294" y="643"/>
                  <a:pt x="269" y="665"/>
                  <a:pt x="222" y="679"/>
                </a:cubicBezTo>
                <a:cubicBezTo>
                  <a:pt x="216" y="680"/>
                  <a:pt x="210" y="687"/>
                  <a:pt x="211" y="695"/>
                </a:cubicBezTo>
                <a:cubicBezTo>
                  <a:pt x="213" y="702"/>
                  <a:pt x="218" y="708"/>
                  <a:pt x="227" y="708"/>
                </a:cubicBezTo>
                <a:cubicBezTo>
                  <a:pt x="311" y="708"/>
                  <a:pt x="396" y="708"/>
                  <a:pt x="481" y="708"/>
                </a:cubicBezTo>
                <a:cubicBezTo>
                  <a:pt x="489" y="708"/>
                  <a:pt x="495" y="702"/>
                  <a:pt x="496" y="695"/>
                </a:cubicBezTo>
                <a:cubicBezTo>
                  <a:pt x="497" y="687"/>
                  <a:pt x="492" y="680"/>
                  <a:pt x="485" y="679"/>
                </a:cubicBezTo>
                <a:cubicBezTo>
                  <a:pt x="453" y="669"/>
                  <a:pt x="432" y="656"/>
                  <a:pt x="417" y="641"/>
                </a:cubicBezTo>
                <a:cubicBezTo>
                  <a:pt x="395" y="621"/>
                  <a:pt x="385" y="593"/>
                  <a:pt x="380" y="565"/>
                </a:cubicBezTo>
                <a:cubicBezTo>
                  <a:pt x="376" y="543"/>
                  <a:pt x="374" y="521"/>
                  <a:pt x="372" y="500"/>
                </a:cubicBezTo>
                <a:cubicBezTo>
                  <a:pt x="483" y="492"/>
                  <a:pt x="575" y="405"/>
                  <a:pt x="587" y="295"/>
                </a:cubicBezTo>
                <a:close/>
                <a:moveTo>
                  <a:pt x="678" y="58"/>
                </a:moveTo>
                <a:lnTo>
                  <a:pt x="678" y="58"/>
                </a:lnTo>
                <a:cubicBezTo>
                  <a:pt x="678" y="162"/>
                  <a:pt x="678" y="162"/>
                  <a:pt x="678" y="162"/>
                </a:cubicBezTo>
                <a:cubicBezTo>
                  <a:pt x="678" y="191"/>
                  <a:pt x="666" y="216"/>
                  <a:pt x="648" y="235"/>
                </a:cubicBezTo>
                <a:cubicBezTo>
                  <a:pt x="633" y="250"/>
                  <a:pt x="612" y="261"/>
                  <a:pt x="590" y="264"/>
                </a:cubicBezTo>
                <a:cubicBezTo>
                  <a:pt x="590" y="58"/>
                  <a:pt x="590" y="58"/>
                  <a:pt x="590" y="58"/>
                </a:cubicBezTo>
                <a:lnTo>
                  <a:pt x="678" y="58"/>
                </a:lnTo>
                <a:close/>
                <a:moveTo>
                  <a:pt x="29" y="162"/>
                </a:moveTo>
                <a:lnTo>
                  <a:pt x="29" y="162"/>
                </a:lnTo>
                <a:cubicBezTo>
                  <a:pt x="29" y="58"/>
                  <a:pt x="29" y="58"/>
                  <a:pt x="29" y="58"/>
                </a:cubicBezTo>
                <a:cubicBezTo>
                  <a:pt x="117" y="58"/>
                  <a:pt x="117" y="58"/>
                  <a:pt x="117" y="58"/>
                </a:cubicBezTo>
                <a:cubicBezTo>
                  <a:pt x="117" y="264"/>
                  <a:pt x="117" y="264"/>
                  <a:pt x="117" y="264"/>
                </a:cubicBezTo>
                <a:cubicBezTo>
                  <a:pt x="95" y="261"/>
                  <a:pt x="75" y="250"/>
                  <a:pt x="59" y="235"/>
                </a:cubicBezTo>
                <a:cubicBezTo>
                  <a:pt x="41" y="216"/>
                  <a:pt x="29" y="191"/>
                  <a:pt x="29" y="162"/>
                </a:cubicBezTo>
                <a:close/>
                <a:moveTo>
                  <a:pt x="414" y="677"/>
                </a:moveTo>
                <a:lnTo>
                  <a:pt x="414" y="677"/>
                </a:lnTo>
                <a:cubicBezTo>
                  <a:pt x="374" y="677"/>
                  <a:pt x="333" y="677"/>
                  <a:pt x="293" y="677"/>
                </a:cubicBezTo>
                <a:cubicBezTo>
                  <a:pt x="300" y="673"/>
                  <a:pt x="305" y="669"/>
                  <a:pt x="311" y="663"/>
                </a:cubicBezTo>
                <a:cubicBezTo>
                  <a:pt x="336" y="640"/>
                  <a:pt x="347" y="611"/>
                  <a:pt x="354" y="585"/>
                </a:cubicBezTo>
                <a:cubicBezTo>
                  <a:pt x="358" y="601"/>
                  <a:pt x="363" y="618"/>
                  <a:pt x="373" y="633"/>
                </a:cubicBezTo>
                <a:cubicBezTo>
                  <a:pt x="383" y="650"/>
                  <a:pt x="396" y="665"/>
                  <a:pt x="414" y="677"/>
                </a:cubicBezTo>
                <a:close/>
                <a:moveTo>
                  <a:pt x="354" y="471"/>
                </a:moveTo>
                <a:lnTo>
                  <a:pt x="354" y="471"/>
                </a:lnTo>
                <a:cubicBezTo>
                  <a:pt x="297" y="471"/>
                  <a:pt x="246" y="448"/>
                  <a:pt x="207" y="411"/>
                </a:cubicBezTo>
                <a:cubicBezTo>
                  <a:pt x="170" y="373"/>
                  <a:pt x="148" y="322"/>
                  <a:pt x="148" y="266"/>
                </a:cubicBezTo>
                <a:cubicBezTo>
                  <a:pt x="148" y="45"/>
                  <a:pt x="148" y="45"/>
                  <a:pt x="148" y="45"/>
                </a:cubicBezTo>
                <a:lnTo>
                  <a:pt x="148" y="45"/>
                </a:lnTo>
                <a:cubicBezTo>
                  <a:pt x="148" y="29"/>
                  <a:pt x="148" y="29"/>
                  <a:pt x="148" y="29"/>
                </a:cubicBezTo>
                <a:cubicBezTo>
                  <a:pt x="559" y="29"/>
                  <a:pt x="559" y="29"/>
                  <a:pt x="559" y="29"/>
                </a:cubicBezTo>
                <a:cubicBezTo>
                  <a:pt x="559" y="266"/>
                  <a:pt x="559" y="266"/>
                  <a:pt x="559" y="266"/>
                </a:cubicBezTo>
                <a:cubicBezTo>
                  <a:pt x="559" y="322"/>
                  <a:pt x="537" y="373"/>
                  <a:pt x="500" y="411"/>
                </a:cubicBezTo>
                <a:cubicBezTo>
                  <a:pt x="463" y="448"/>
                  <a:pt x="410" y="471"/>
                  <a:pt x="354" y="471"/>
                </a:cubicBezTo>
                <a:close/>
              </a:path>
            </a:pathLst>
          </a:custGeom>
          <a:solidFill>
            <a:schemeClr val="tx1"/>
          </a:solidFill>
          <a:ln>
            <a:noFill/>
          </a:ln>
          <a:effectLst/>
        </p:spPr>
        <p:txBody>
          <a:bodyPr wrap="none" anchor="ctr"/>
          <a:lstStyle/>
          <a:p>
            <a:endParaRPr lang="da-DK"/>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964494" y="3973781"/>
            <a:ext cx="1769110" cy="1680845"/>
          </a:xfrm>
          <a:custGeom>
            <a:avLst/>
            <a:gdLst/>
            <a:ahLst/>
            <a:cxnLst/>
            <a:rect l="l" t="t" r="r" b="b"/>
            <a:pathLst>
              <a:path w="1769109" h="1680845">
                <a:moveTo>
                  <a:pt x="610904" y="290378"/>
                </a:moveTo>
                <a:lnTo>
                  <a:pt x="568209" y="290387"/>
                </a:lnTo>
                <a:lnTo>
                  <a:pt x="527144" y="303369"/>
                </a:lnTo>
                <a:lnTo>
                  <a:pt x="490979" y="329322"/>
                </a:lnTo>
                <a:lnTo>
                  <a:pt x="172916" y="647155"/>
                </a:lnTo>
                <a:lnTo>
                  <a:pt x="141044" y="682360"/>
                </a:lnTo>
                <a:lnTo>
                  <a:pt x="112418" y="719358"/>
                </a:lnTo>
                <a:lnTo>
                  <a:pt x="87036" y="757959"/>
                </a:lnTo>
                <a:lnTo>
                  <a:pt x="64838" y="798093"/>
                </a:lnTo>
                <a:lnTo>
                  <a:pt x="45993" y="839196"/>
                </a:lnTo>
                <a:lnTo>
                  <a:pt x="30329" y="881446"/>
                </a:lnTo>
                <a:lnTo>
                  <a:pt x="17899" y="924528"/>
                </a:lnTo>
                <a:lnTo>
                  <a:pt x="8703" y="968249"/>
                </a:lnTo>
                <a:lnTo>
                  <a:pt x="2737" y="1012416"/>
                </a:lnTo>
                <a:lnTo>
                  <a:pt x="0" y="1056836"/>
                </a:lnTo>
                <a:lnTo>
                  <a:pt x="495" y="1101385"/>
                </a:lnTo>
                <a:lnTo>
                  <a:pt x="4203" y="1145666"/>
                </a:lnTo>
                <a:lnTo>
                  <a:pt x="11139" y="1189690"/>
                </a:lnTo>
                <a:lnTo>
                  <a:pt x="21296" y="1233198"/>
                </a:lnTo>
                <a:lnTo>
                  <a:pt x="34670" y="1275995"/>
                </a:lnTo>
                <a:lnTo>
                  <a:pt x="51261" y="1317890"/>
                </a:lnTo>
                <a:lnTo>
                  <a:pt x="71066" y="1358690"/>
                </a:lnTo>
                <a:lnTo>
                  <a:pt x="94082" y="1398203"/>
                </a:lnTo>
                <a:lnTo>
                  <a:pt x="120308" y="1436235"/>
                </a:lnTo>
                <a:lnTo>
                  <a:pt x="149742" y="1472594"/>
                </a:lnTo>
                <a:lnTo>
                  <a:pt x="182381" y="1507087"/>
                </a:lnTo>
                <a:lnTo>
                  <a:pt x="217748" y="1539115"/>
                </a:lnTo>
                <a:lnTo>
                  <a:pt x="255149" y="1568060"/>
                </a:lnTo>
                <a:lnTo>
                  <a:pt x="294419" y="1593855"/>
                </a:lnTo>
                <a:lnTo>
                  <a:pt x="335391" y="1616433"/>
                </a:lnTo>
                <a:lnTo>
                  <a:pt x="377898" y="1635723"/>
                </a:lnTo>
                <a:lnTo>
                  <a:pt x="421772" y="1651660"/>
                </a:lnTo>
                <a:lnTo>
                  <a:pt x="466848" y="1664173"/>
                </a:lnTo>
                <a:lnTo>
                  <a:pt x="512958" y="1673196"/>
                </a:lnTo>
                <a:lnTo>
                  <a:pt x="559936" y="1678659"/>
                </a:lnTo>
                <a:lnTo>
                  <a:pt x="607614" y="1680496"/>
                </a:lnTo>
                <a:lnTo>
                  <a:pt x="660550" y="1678230"/>
                </a:lnTo>
                <a:lnTo>
                  <a:pt x="712596" y="1671498"/>
                </a:lnTo>
                <a:lnTo>
                  <a:pt x="763522" y="1660395"/>
                </a:lnTo>
                <a:lnTo>
                  <a:pt x="813096" y="1645016"/>
                </a:lnTo>
                <a:lnTo>
                  <a:pt x="835514" y="1635879"/>
                </a:lnTo>
                <a:lnTo>
                  <a:pt x="607614" y="1635879"/>
                </a:lnTo>
                <a:lnTo>
                  <a:pt x="558564" y="1633780"/>
                </a:lnTo>
                <a:lnTo>
                  <a:pt x="510336" y="1627540"/>
                </a:lnTo>
                <a:lnTo>
                  <a:pt x="463142" y="1617246"/>
                </a:lnTo>
                <a:lnTo>
                  <a:pt x="417194" y="1602985"/>
                </a:lnTo>
                <a:lnTo>
                  <a:pt x="372705" y="1584843"/>
                </a:lnTo>
                <a:lnTo>
                  <a:pt x="329887" y="1562906"/>
                </a:lnTo>
                <a:lnTo>
                  <a:pt x="288951" y="1537261"/>
                </a:lnTo>
                <a:lnTo>
                  <a:pt x="250109" y="1507994"/>
                </a:lnTo>
                <a:lnTo>
                  <a:pt x="213574" y="1475193"/>
                </a:lnTo>
                <a:lnTo>
                  <a:pt x="180319" y="1439764"/>
                </a:lnTo>
                <a:lnTo>
                  <a:pt x="150693" y="1402245"/>
                </a:lnTo>
                <a:lnTo>
                  <a:pt x="124698" y="1362879"/>
                </a:lnTo>
                <a:lnTo>
                  <a:pt x="102336" y="1321906"/>
                </a:lnTo>
                <a:lnTo>
                  <a:pt x="83610" y="1279568"/>
                </a:lnTo>
                <a:lnTo>
                  <a:pt x="68523" y="1236106"/>
                </a:lnTo>
                <a:lnTo>
                  <a:pt x="57076" y="1191760"/>
                </a:lnTo>
                <a:lnTo>
                  <a:pt x="49274" y="1146773"/>
                </a:lnTo>
                <a:lnTo>
                  <a:pt x="45116" y="1101317"/>
                </a:lnTo>
                <a:lnTo>
                  <a:pt x="44608" y="1055837"/>
                </a:lnTo>
                <a:lnTo>
                  <a:pt x="47751" y="1010372"/>
                </a:lnTo>
                <a:lnTo>
                  <a:pt x="54548" y="965229"/>
                </a:lnTo>
                <a:lnTo>
                  <a:pt x="65000" y="920651"/>
                </a:lnTo>
                <a:lnTo>
                  <a:pt x="79111" y="876878"/>
                </a:lnTo>
                <a:lnTo>
                  <a:pt x="96883" y="834152"/>
                </a:lnTo>
                <a:lnTo>
                  <a:pt x="118318" y="792713"/>
                </a:lnTo>
                <a:lnTo>
                  <a:pt x="143420" y="752804"/>
                </a:lnTo>
                <a:lnTo>
                  <a:pt x="172190" y="714664"/>
                </a:lnTo>
                <a:lnTo>
                  <a:pt x="204632" y="678537"/>
                </a:lnTo>
                <a:lnTo>
                  <a:pt x="522476" y="360923"/>
                </a:lnTo>
                <a:lnTo>
                  <a:pt x="571510" y="335041"/>
                </a:lnTo>
                <a:lnTo>
                  <a:pt x="589594" y="333322"/>
                </a:lnTo>
                <a:lnTo>
                  <a:pt x="691405" y="333322"/>
                </a:lnTo>
                <a:lnTo>
                  <a:pt x="688104" y="329291"/>
                </a:lnTo>
                <a:lnTo>
                  <a:pt x="651959" y="303345"/>
                </a:lnTo>
                <a:lnTo>
                  <a:pt x="610904" y="290378"/>
                </a:lnTo>
                <a:close/>
              </a:path>
              <a:path w="1769109" h="1680845">
                <a:moveTo>
                  <a:pt x="1676639" y="660202"/>
                </a:moveTo>
                <a:lnTo>
                  <a:pt x="1573250" y="660202"/>
                </a:lnTo>
                <a:lnTo>
                  <a:pt x="1592743" y="662538"/>
                </a:lnTo>
                <a:lnTo>
                  <a:pt x="1612312" y="669283"/>
                </a:lnTo>
                <a:lnTo>
                  <a:pt x="1631094" y="680045"/>
                </a:lnTo>
                <a:lnTo>
                  <a:pt x="1648232" y="694431"/>
                </a:lnTo>
                <a:lnTo>
                  <a:pt x="1670184" y="724172"/>
                </a:lnTo>
                <a:lnTo>
                  <a:pt x="1681196" y="755910"/>
                </a:lnTo>
                <a:lnTo>
                  <a:pt x="1680586" y="785620"/>
                </a:lnTo>
                <a:lnTo>
                  <a:pt x="1667676" y="809276"/>
                </a:lnTo>
                <a:lnTo>
                  <a:pt x="1002639" y="1474292"/>
                </a:lnTo>
                <a:lnTo>
                  <a:pt x="1001969" y="1474879"/>
                </a:lnTo>
                <a:lnTo>
                  <a:pt x="1001655" y="1475193"/>
                </a:lnTo>
                <a:lnTo>
                  <a:pt x="965120" y="1507994"/>
                </a:lnTo>
                <a:lnTo>
                  <a:pt x="926278" y="1537261"/>
                </a:lnTo>
                <a:lnTo>
                  <a:pt x="885342" y="1562906"/>
                </a:lnTo>
                <a:lnTo>
                  <a:pt x="842523" y="1584843"/>
                </a:lnTo>
                <a:lnTo>
                  <a:pt x="798034" y="1602985"/>
                </a:lnTo>
                <a:lnTo>
                  <a:pt x="752087" y="1617246"/>
                </a:lnTo>
                <a:lnTo>
                  <a:pt x="704893" y="1627540"/>
                </a:lnTo>
                <a:lnTo>
                  <a:pt x="656665" y="1633780"/>
                </a:lnTo>
                <a:lnTo>
                  <a:pt x="607614" y="1635879"/>
                </a:lnTo>
                <a:lnTo>
                  <a:pt x="835514" y="1635879"/>
                </a:lnTo>
                <a:lnTo>
                  <a:pt x="907271" y="1601810"/>
                </a:lnTo>
                <a:lnTo>
                  <a:pt x="951410" y="1574175"/>
                </a:lnTo>
                <a:lnTo>
                  <a:pt x="993276" y="1542646"/>
                </a:lnTo>
                <a:lnTo>
                  <a:pt x="1032638" y="1507318"/>
                </a:lnTo>
                <a:lnTo>
                  <a:pt x="1033046" y="1506983"/>
                </a:lnTo>
                <a:lnTo>
                  <a:pt x="1033434" y="1506616"/>
                </a:lnTo>
                <a:lnTo>
                  <a:pt x="1699225" y="840825"/>
                </a:lnTo>
                <a:lnTo>
                  <a:pt x="1722170" y="802361"/>
                </a:lnTo>
                <a:lnTo>
                  <a:pt x="1726173" y="756054"/>
                </a:lnTo>
                <a:lnTo>
                  <a:pt x="1711857" y="707668"/>
                </a:lnTo>
                <a:lnTo>
                  <a:pt x="1679844" y="662966"/>
                </a:lnTo>
                <a:lnTo>
                  <a:pt x="1676639" y="660202"/>
                </a:lnTo>
                <a:close/>
              </a:path>
              <a:path w="1769109" h="1680845">
                <a:moveTo>
                  <a:pt x="1731245" y="285967"/>
                </a:moveTo>
                <a:lnTo>
                  <a:pt x="1631802" y="285967"/>
                </a:lnTo>
                <a:lnTo>
                  <a:pt x="1666805" y="293446"/>
                </a:lnTo>
                <a:lnTo>
                  <a:pt x="1697445" y="314464"/>
                </a:lnTo>
                <a:lnTo>
                  <a:pt x="1718226" y="344903"/>
                </a:lnTo>
                <a:lnTo>
                  <a:pt x="1725573" y="379798"/>
                </a:lnTo>
                <a:lnTo>
                  <a:pt x="1719447" y="414852"/>
                </a:lnTo>
                <a:lnTo>
                  <a:pt x="1699812" y="445769"/>
                </a:lnTo>
                <a:lnTo>
                  <a:pt x="1175796" y="969784"/>
                </a:lnTo>
                <a:lnTo>
                  <a:pt x="1173618" y="975491"/>
                </a:lnTo>
                <a:lnTo>
                  <a:pt x="1173618" y="986904"/>
                </a:lnTo>
                <a:lnTo>
                  <a:pt x="1175796" y="992621"/>
                </a:lnTo>
                <a:lnTo>
                  <a:pt x="1180152" y="996977"/>
                </a:lnTo>
                <a:lnTo>
                  <a:pt x="1187532" y="1001878"/>
                </a:lnTo>
                <a:lnTo>
                  <a:pt x="1195926" y="1003511"/>
                </a:lnTo>
                <a:lnTo>
                  <a:pt x="1204321" y="1001878"/>
                </a:lnTo>
                <a:lnTo>
                  <a:pt x="1211701" y="996977"/>
                </a:lnTo>
                <a:lnTo>
                  <a:pt x="1533649" y="675029"/>
                </a:lnTo>
                <a:lnTo>
                  <a:pt x="1543362" y="667554"/>
                </a:lnTo>
                <a:lnTo>
                  <a:pt x="1553726" y="663033"/>
                </a:lnTo>
                <a:lnTo>
                  <a:pt x="1563930" y="660803"/>
                </a:lnTo>
                <a:lnTo>
                  <a:pt x="1573250" y="660202"/>
                </a:lnTo>
                <a:lnTo>
                  <a:pt x="1676639" y="660202"/>
                </a:lnTo>
                <a:lnTo>
                  <a:pt x="1659925" y="645787"/>
                </a:lnTo>
                <a:lnTo>
                  <a:pt x="1638234" y="632229"/>
                </a:lnTo>
                <a:lnTo>
                  <a:pt x="1615319" y="622535"/>
                </a:lnTo>
                <a:lnTo>
                  <a:pt x="1591731" y="616947"/>
                </a:lnTo>
                <a:lnTo>
                  <a:pt x="1731653" y="477024"/>
                </a:lnTo>
                <a:lnTo>
                  <a:pt x="1756685" y="440945"/>
                </a:lnTo>
                <a:lnTo>
                  <a:pt x="1768863" y="400247"/>
                </a:lnTo>
                <a:lnTo>
                  <a:pt x="1768260" y="358180"/>
                </a:lnTo>
                <a:lnTo>
                  <a:pt x="1754946" y="317990"/>
                </a:lnTo>
                <a:lnTo>
                  <a:pt x="1731245" y="285967"/>
                </a:lnTo>
                <a:close/>
              </a:path>
              <a:path w="1769109" h="1680845">
                <a:moveTo>
                  <a:pt x="1597817" y="89270"/>
                </a:moveTo>
                <a:lnTo>
                  <a:pt x="1496349" y="89270"/>
                </a:lnTo>
                <a:lnTo>
                  <a:pt x="1532039" y="96142"/>
                </a:lnTo>
                <a:lnTo>
                  <a:pt x="1563344" y="116784"/>
                </a:lnTo>
                <a:lnTo>
                  <a:pt x="1583995" y="148129"/>
                </a:lnTo>
                <a:lnTo>
                  <a:pt x="1590884" y="183817"/>
                </a:lnTo>
                <a:lnTo>
                  <a:pt x="1584016" y="219496"/>
                </a:lnTo>
                <a:lnTo>
                  <a:pt x="1563397" y="250811"/>
                </a:lnTo>
                <a:lnTo>
                  <a:pt x="1048208" y="766000"/>
                </a:lnTo>
                <a:lnTo>
                  <a:pt x="1046030" y="771707"/>
                </a:lnTo>
                <a:lnTo>
                  <a:pt x="1046030" y="783130"/>
                </a:lnTo>
                <a:lnTo>
                  <a:pt x="1048208" y="788837"/>
                </a:lnTo>
                <a:lnTo>
                  <a:pt x="1052564" y="793193"/>
                </a:lnTo>
                <a:lnTo>
                  <a:pt x="1059939" y="798093"/>
                </a:lnTo>
                <a:lnTo>
                  <a:pt x="1068333" y="799727"/>
                </a:lnTo>
                <a:lnTo>
                  <a:pt x="1076727" y="798093"/>
                </a:lnTo>
                <a:lnTo>
                  <a:pt x="1084103" y="793193"/>
                </a:lnTo>
                <a:lnTo>
                  <a:pt x="1565554" y="311752"/>
                </a:lnTo>
                <a:lnTo>
                  <a:pt x="1596647" y="292059"/>
                </a:lnTo>
                <a:lnTo>
                  <a:pt x="1631802" y="285967"/>
                </a:lnTo>
                <a:lnTo>
                  <a:pt x="1731245" y="285967"/>
                </a:lnTo>
                <a:lnTo>
                  <a:pt x="1728994" y="282926"/>
                </a:lnTo>
                <a:lnTo>
                  <a:pt x="1705732" y="263722"/>
                </a:lnTo>
                <a:lnTo>
                  <a:pt x="1679646" y="250374"/>
                </a:lnTo>
                <a:lnTo>
                  <a:pt x="1651756" y="242960"/>
                </a:lnTo>
                <a:lnTo>
                  <a:pt x="1623081" y="241555"/>
                </a:lnTo>
                <a:lnTo>
                  <a:pt x="1634339" y="201409"/>
                </a:lnTo>
                <a:lnTo>
                  <a:pt x="1633400" y="159984"/>
                </a:lnTo>
                <a:lnTo>
                  <a:pt x="1620257" y="120268"/>
                </a:lnTo>
                <a:lnTo>
                  <a:pt x="1597817" y="89270"/>
                </a:lnTo>
                <a:close/>
              </a:path>
              <a:path w="1769109" h="1680845">
                <a:moveTo>
                  <a:pt x="691405" y="333322"/>
                </a:moveTo>
                <a:lnTo>
                  <a:pt x="589594" y="333322"/>
                </a:lnTo>
                <a:lnTo>
                  <a:pt x="607719" y="335046"/>
                </a:lnTo>
                <a:lnTo>
                  <a:pt x="625302" y="340220"/>
                </a:lnTo>
                <a:lnTo>
                  <a:pt x="641727" y="348792"/>
                </a:lnTo>
                <a:lnTo>
                  <a:pt x="656555" y="360819"/>
                </a:lnTo>
                <a:lnTo>
                  <a:pt x="676949" y="391554"/>
                </a:lnTo>
                <a:lnTo>
                  <a:pt x="684069" y="426560"/>
                </a:lnTo>
                <a:lnTo>
                  <a:pt x="677911" y="461715"/>
                </a:lnTo>
                <a:lnTo>
                  <a:pt x="658471" y="492898"/>
                </a:lnTo>
                <a:lnTo>
                  <a:pt x="446687" y="704766"/>
                </a:lnTo>
                <a:lnTo>
                  <a:pt x="441787" y="712146"/>
                </a:lnTo>
                <a:lnTo>
                  <a:pt x="440154" y="720541"/>
                </a:lnTo>
                <a:lnTo>
                  <a:pt x="441787" y="728935"/>
                </a:lnTo>
                <a:lnTo>
                  <a:pt x="446687" y="736315"/>
                </a:lnTo>
                <a:lnTo>
                  <a:pt x="454071" y="741215"/>
                </a:lnTo>
                <a:lnTo>
                  <a:pt x="462466" y="742849"/>
                </a:lnTo>
                <a:lnTo>
                  <a:pt x="470858" y="741215"/>
                </a:lnTo>
                <a:lnTo>
                  <a:pt x="478236" y="736315"/>
                </a:lnTo>
                <a:lnTo>
                  <a:pt x="687067" y="527421"/>
                </a:lnTo>
                <a:lnTo>
                  <a:pt x="687455" y="527075"/>
                </a:lnTo>
                <a:lnTo>
                  <a:pt x="688984" y="525567"/>
                </a:lnTo>
                <a:lnTo>
                  <a:pt x="690491" y="523986"/>
                </a:lnTo>
                <a:lnTo>
                  <a:pt x="791627" y="422817"/>
                </a:lnTo>
                <a:lnTo>
                  <a:pt x="728543" y="422817"/>
                </a:lnTo>
                <a:lnTo>
                  <a:pt x="725333" y="397515"/>
                </a:lnTo>
                <a:lnTo>
                  <a:pt x="717523" y="373034"/>
                </a:lnTo>
                <a:lnTo>
                  <a:pt x="705114" y="350063"/>
                </a:lnTo>
                <a:lnTo>
                  <a:pt x="691405" y="333322"/>
                </a:lnTo>
                <a:close/>
              </a:path>
              <a:path w="1769109" h="1680845">
                <a:moveTo>
                  <a:pt x="1306396" y="44066"/>
                </a:moveTo>
                <a:lnTo>
                  <a:pt x="1209790" y="44066"/>
                </a:lnTo>
                <a:lnTo>
                  <a:pt x="1243446" y="53086"/>
                </a:lnTo>
                <a:lnTo>
                  <a:pt x="1274023" y="74639"/>
                </a:lnTo>
                <a:lnTo>
                  <a:pt x="1295587" y="105336"/>
                </a:lnTo>
                <a:lnTo>
                  <a:pt x="1304609" y="139037"/>
                </a:lnTo>
                <a:lnTo>
                  <a:pt x="1300775" y="171698"/>
                </a:lnTo>
                <a:lnTo>
                  <a:pt x="1283772" y="199274"/>
                </a:lnTo>
                <a:lnTo>
                  <a:pt x="848780" y="634276"/>
                </a:lnTo>
                <a:lnTo>
                  <a:pt x="843879" y="641654"/>
                </a:lnTo>
                <a:lnTo>
                  <a:pt x="842246" y="650045"/>
                </a:lnTo>
                <a:lnTo>
                  <a:pt x="843879" y="658436"/>
                </a:lnTo>
                <a:lnTo>
                  <a:pt x="848780" y="665814"/>
                </a:lnTo>
                <a:lnTo>
                  <a:pt x="856165" y="670715"/>
                </a:lnTo>
                <a:lnTo>
                  <a:pt x="864562" y="672348"/>
                </a:lnTo>
                <a:lnTo>
                  <a:pt x="872955" y="670715"/>
                </a:lnTo>
                <a:lnTo>
                  <a:pt x="880329" y="665814"/>
                </a:lnTo>
                <a:lnTo>
                  <a:pt x="1411946" y="134208"/>
                </a:lnTo>
                <a:lnTo>
                  <a:pt x="1348838" y="134208"/>
                </a:lnTo>
                <a:lnTo>
                  <a:pt x="1344523" y="109958"/>
                </a:lnTo>
                <a:lnTo>
                  <a:pt x="1335857" y="86259"/>
                </a:lnTo>
                <a:lnTo>
                  <a:pt x="1322875" y="63765"/>
                </a:lnTo>
                <a:lnTo>
                  <a:pt x="1306396" y="44066"/>
                </a:lnTo>
                <a:close/>
              </a:path>
              <a:path w="1769109" h="1680845">
                <a:moveTo>
                  <a:pt x="1189609" y="0"/>
                </a:moveTo>
                <a:lnTo>
                  <a:pt x="1151123" y="10337"/>
                </a:lnTo>
                <a:lnTo>
                  <a:pt x="1117913" y="33310"/>
                </a:lnTo>
                <a:lnTo>
                  <a:pt x="728543" y="422817"/>
                </a:lnTo>
                <a:lnTo>
                  <a:pt x="791627" y="422817"/>
                </a:lnTo>
                <a:lnTo>
                  <a:pt x="1149420" y="64901"/>
                </a:lnTo>
                <a:lnTo>
                  <a:pt x="1177100" y="47899"/>
                </a:lnTo>
                <a:lnTo>
                  <a:pt x="1209790" y="44066"/>
                </a:lnTo>
                <a:lnTo>
                  <a:pt x="1306396" y="44066"/>
                </a:lnTo>
                <a:lnTo>
                  <a:pt x="1305614" y="43132"/>
                </a:lnTo>
                <a:lnTo>
                  <a:pt x="1269967" y="16563"/>
                </a:lnTo>
                <a:lnTo>
                  <a:pt x="1230261" y="2130"/>
                </a:lnTo>
                <a:lnTo>
                  <a:pt x="1189609" y="0"/>
                </a:lnTo>
                <a:close/>
              </a:path>
              <a:path w="1769109" h="1680845">
                <a:moveTo>
                  <a:pt x="1517700" y="46348"/>
                </a:moveTo>
                <a:lnTo>
                  <a:pt x="1475002" y="46352"/>
                </a:lnTo>
                <a:lnTo>
                  <a:pt x="1433935" y="59330"/>
                </a:lnTo>
                <a:lnTo>
                  <a:pt x="1397768" y="85288"/>
                </a:lnTo>
                <a:lnTo>
                  <a:pt x="1348838" y="134208"/>
                </a:lnTo>
                <a:lnTo>
                  <a:pt x="1411946" y="134208"/>
                </a:lnTo>
                <a:lnTo>
                  <a:pt x="1429275" y="116878"/>
                </a:lnTo>
                <a:lnTo>
                  <a:pt x="1460640" y="96180"/>
                </a:lnTo>
                <a:lnTo>
                  <a:pt x="1496349" y="89270"/>
                </a:lnTo>
                <a:lnTo>
                  <a:pt x="1597817" y="89270"/>
                </a:lnTo>
                <a:lnTo>
                  <a:pt x="1594904" y="85246"/>
                </a:lnTo>
                <a:lnTo>
                  <a:pt x="1558758" y="59315"/>
                </a:lnTo>
                <a:lnTo>
                  <a:pt x="1517700" y="46348"/>
                </a:lnTo>
                <a:close/>
              </a:path>
            </a:pathLst>
          </a:custGeom>
          <a:solidFill>
            <a:srgbClr val="2D2D2D"/>
          </a:solidFill>
        </p:spPr>
        <p:txBody>
          <a:bodyPr wrap="square" lIns="0" tIns="0" rIns="0" bIns="0" rtlCol="0"/>
          <a:lstStyle/>
          <a:p>
            <a:endParaRPr/>
          </a:p>
        </p:txBody>
      </p:sp>
      <p:sp>
        <p:nvSpPr>
          <p:cNvPr id="3" name="object 3"/>
          <p:cNvSpPr/>
          <p:nvPr/>
        </p:nvSpPr>
        <p:spPr>
          <a:xfrm>
            <a:off x="9300034" y="3501749"/>
            <a:ext cx="1194435" cy="743585"/>
          </a:xfrm>
          <a:custGeom>
            <a:avLst/>
            <a:gdLst/>
            <a:ahLst/>
            <a:cxnLst/>
            <a:rect l="l" t="t" r="r" b="b"/>
            <a:pathLst>
              <a:path w="1194434" h="743585">
                <a:moveTo>
                  <a:pt x="749767" y="0"/>
                </a:moveTo>
                <a:lnTo>
                  <a:pt x="711247" y="10339"/>
                </a:lnTo>
                <a:lnTo>
                  <a:pt x="677980" y="33316"/>
                </a:lnTo>
                <a:lnTo>
                  <a:pt x="6524" y="705107"/>
                </a:lnTo>
                <a:lnTo>
                  <a:pt x="0" y="720891"/>
                </a:lnTo>
                <a:lnTo>
                  <a:pt x="1634" y="729287"/>
                </a:lnTo>
                <a:lnTo>
                  <a:pt x="6535" y="736667"/>
                </a:lnTo>
                <a:lnTo>
                  <a:pt x="10891" y="741012"/>
                </a:lnTo>
                <a:lnTo>
                  <a:pt x="16597" y="743190"/>
                </a:lnTo>
                <a:lnTo>
                  <a:pt x="28010" y="743190"/>
                </a:lnTo>
                <a:lnTo>
                  <a:pt x="33728" y="741012"/>
                </a:lnTo>
                <a:lnTo>
                  <a:pt x="709466" y="64928"/>
                </a:lnTo>
                <a:lnTo>
                  <a:pt x="737200" y="47921"/>
                </a:lnTo>
                <a:lnTo>
                  <a:pt x="769912" y="44088"/>
                </a:lnTo>
                <a:lnTo>
                  <a:pt x="866481" y="44088"/>
                </a:lnTo>
                <a:lnTo>
                  <a:pt x="865702" y="43159"/>
                </a:lnTo>
                <a:lnTo>
                  <a:pt x="830108" y="16575"/>
                </a:lnTo>
                <a:lnTo>
                  <a:pt x="790425" y="2133"/>
                </a:lnTo>
                <a:lnTo>
                  <a:pt x="749767" y="0"/>
                </a:lnTo>
                <a:close/>
              </a:path>
              <a:path w="1194434" h="743585">
                <a:moveTo>
                  <a:pt x="866481" y="44088"/>
                </a:moveTo>
                <a:lnTo>
                  <a:pt x="769912" y="44088"/>
                </a:lnTo>
                <a:lnTo>
                  <a:pt x="803563" y="53107"/>
                </a:lnTo>
                <a:lnTo>
                  <a:pt x="834112" y="74655"/>
                </a:lnTo>
                <a:lnTo>
                  <a:pt x="855687" y="105323"/>
                </a:lnTo>
                <a:lnTo>
                  <a:pt x="864728" y="139015"/>
                </a:lnTo>
                <a:lnTo>
                  <a:pt x="860922" y="171685"/>
                </a:lnTo>
                <a:lnTo>
                  <a:pt x="843954" y="199290"/>
                </a:lnTo>
                <a:lnTo>
                  <a:pt x="408962" y="634282"/>
                </a:lnTo>
                <a:lnTo>
                  <a:pt x="404060" y="641654"/>
                </a:lnTo>
                <a:lnTo>
                  <a:pt x="402422" y="650042"/>
                </a:lnTo>
                <a:lnTo>
                  <a:pt x="404049" y="658432"/>
                </a:lnTo>
                <a:lnTo>
                  <a:pt x="408941" y="665810"/>
                </a:lnTo>
                <a:lnTo>
                  <a:pt x="416321" y="670718"/>
                </a:lnTo>
                <a:lnTo>
                  <a:pt x="424716" y="672360"/>
                </a:lnTo>
                <a:lnTo>
                  <a:pt x="433134" y="670718"/>
                </a:lnTo>
                <a:lnTo>
                  <a:pt x="440521" y="665810"/>
                </a:lnTo>
                <a:lnTo>
                  <a:pt x="972100" y="134444"/>
                </a:lnTo>
                <a:lnTo>
                  <a:pt x="908989" y="134444"/>
                </a:lnTo>
                <a:lnTo>
                  <a:pt x="904693" y="110130"/>
                </a:lnTo>
                <a:lnTo>
                  <a:pt x="896023" y="86367"/>
                </a:lnTo>
                <a:lnTo>
                  <a:pt x="883014" y="63822"/>
                </a:lnTo>
                <a:lnTo>
                  <a:pt x="866481" y="44088"/>
                </a:lnTo>
                <a:close/>
              </a:path>
              <a:path w="1194434" h="743585">
                <a:moveTo>
                  <a:pt x="1158080" y="89404"/>
                </a:moveTo>
                <a:lnTo>
                  <a:pt x="1056628" y="89404"/>
                </a:lnTo>
                <a:lnTo>
                  <a:pt x="1092324" y="96273"/>
                </a:lnTo>
                <a:lnTo>
                  <a:pt x="1123642" y="116905"/>
                </a:lnTo>
                <a:lnTo>
                  <a:pt x="1144327" y="148253"/>
                </a:lnTo>
                <a:lnTo>
                  <a:pt x="1151222" y="183941"/>
                </a:lnTo>
                <a:lnTo>
                  <a:pt x="1144327" y="219623"/>
                </a:lnTo>
                <a:lnTo>
                  <a:pt x="1118760" y="258351"/>
                </a:lnTo>
                <a:lnTo>
                  <a:pt x="1117149" y="266753"/>
                </a:lnTo>
                <a:lnTo>
                  <a:pt x="1118802" y="275145"/>
                </a:lnTo>
                <a:lnTo>
                  <a:pt x="1123715" y="282513"/>
                </a:lnTo>
                <a:lnTo>
                  <a:pt x="1131119" y="287390"/>
                </a:lnTo>
                <a:lnTo>
                  <a:pt x="1139522" y="289002"/>
                </a:lnTo>
                <a:lnTo>
                  <a:pt x="1147912" y="287351"/>
                </a:lnTo>
                <a:lnTo>
                  <a:pt x="1155275" y="282440"/>
                </a:lnTo>
                <a:lnTo>
                  <a:pt x="1181208" y="246310"/>
                </a:lnTo>
                <a:lnTo>
                  <a:pt x="1194170" y="205273"/>
                </a:lnTo>
                <a:lnTo>
                  <a:pt x="1194156" y="162594"/>
                </a:lnTo>
                <a:lnTo>
                  <a:pt x="1181161" y="121537"/>
                </a:lnTo>
                <a:lnTo>
                  <a:pt x="1158080" y="89404"/>
                </a:lnTo>
                <a:close/>
              </a:path>
              <a:path w="1194434" h="743585">
                <a:moveTo>
                  <a:pt x="1077987" y="46462"/>
                </a:moveTo>
                <a:lnTo>
                  <a:pt x="1035291" y="46466"/>
                </a:lnTo>
                <a:lnTo>
                  <a:pt x="994220" y="59446"/>
                </a:lnTo>
                <a:lnTo>
                  <a:pt x="958045" y="85409"/>
                </a:lnTo>
                <a:lnTo>
                  <a:pt x="908989" y="134444"/>
                </a:lnTo>
                <a:lnTo>
                  <a:pt x="972100" y="134444"/>
                </a:lnTo>
                <a:lnTo>
                  <a:pt x="989552" y="117000"/>
                </a:lnTo>
                <a:lnTo>
                  <a:pt x="1020917" y="96309"/>
                </a:lnTo>
                <a:lnTo>
                  <a:pt x="1056628" y="89404"/>
                </a:lnTo>
                <a:lnTo>
                  <a:pt x="1158080" y="89404"/>
                </a:lnTo>
                <a:lnTo>
                  <a:pt x="1155180" y="85367"/>
                </a:lnTo>
                <a:lnTo>
                  <a:pt x="1119040" y="59431"/>
                </a:lnTo>
                <a:lnTo>
                  <a:pt x="1077987" y="46462"/>
                </a:lnTo>
                <a:close/>
              </a:path>
            </a:pathLst>
          </a:custGeom>
          <a:solidFill>
            <a:srgbClr val="2D2D2D"/>
          </a:solidFill>
        </p:spPr>
        <p:txBody>
          <a:bodyPr wrap="square" lIns="0" tIns="0" rIns="0" bIns="0" rtlCol="0"/>
          <a:lstStyle/>
          <a:p>
            <a:endParaRPr/>
          </a:p>
        </p:txBody>
      </p:sp>
      <p:sp>
        <p:nvSpPr>
          <p:cNvPr id="4" name="object 4"/>
          <p:cNvSpPr/>
          <p:nvPr/>
        </p:nvSpPr>
        <p:spPr>
          <a:xfrm>
            <a:off x="10312226" y="3744647"/>
            <a:ext cx="317500" cy="175260"/>
          </a:xfrm>
          <a:custGeom>
            <a:avLst/>
            <a:gdLst/>
            <a:ahLst/>
            <a:cxnLst/>
            <a:rect l="l" t="t" r="r" b="b"/>
            <a:pathLst>
              <a:path w="317500" h="175260">
                <a:moveTo>
                  <a:pt x="279411" y="43274"/>
                </a:moveTo>
                <a:lnTo>
                  <a:pt x="179677" y="43274"/>
                </a:lnTo>
                <a:lnTo>
                  <a:pt x="214684" y="50698"/>
                </a:lnTo>
                <a:lnTo>
                  <a:pt x="245280" y="71645"/>
                </a:lnTo>
                <a:lnTo>
                  <a:pt x="258847" y="88505"/>
                </a:lnTo>
                <a:lnTo>
                  <a:pt x="268161" y="107641"/>
                </a:lnTo>
                <a:lnTo>
                  <a:pt x="272980" y="128367"/>
                </a:lnTo>
                <a:lnTo>
                  <a:pt x="273039" y="144533"/>
                </a:lnTo>
                <a:lnTo>
                  <a:pt x="273157" y="151067"/>
                </a:lnTo>
                <a:lnTo>
                  <a:pt x="294462" y="174710"/>
                </a:lnTo>
                <a:lnTo>
                  <a:pt x="295268" y="174710"/>
                </a:lnTo>
                <a:lnTo>
                  <a:pt x="303289" y="173208"/>
                </a:lnTo>
                <a:lnTo>
                  <a:pt x="310083" y="169047"/>
                </a:lnTo>
                <a:lnTo>
                  <a:pt x="315006" y="162743"/>
                </a:lnTo>
                <a:lnTo>
                  <a:pt x="317414" y="154815"/>
                </a:lnTo>
                <a:lnTo>
                  <a:pt x="317305" y="123113"/>
                </a:lnTo>
                <a:lnTo>
                  <a:pt x="310274" y="92762"/>
                </a:lnTo>
                <a:lnTo>
                  <a:pt x="296704" y="64794"/>
                </a:lnTo>
                <a:lnTo>
                  <a:pt x="279411" y="43274"/>
                </a:lnTo>
                <a:close/>
              </a:path>
              <a:path w="317500" h="175260">
                <a:moveTo>
                  <a:pt x="159222" y="0"/>
                </a:moveTo>
                <a:lnTo>
                  <a:pt x="118409" y="12219"/>
                </a:lnTo>
                <a:lnTo>
                  <a:pt x="82165" y="37374"/>
                </a:lnTo>
                <a:lnTo>
                  <a:pt x="6533" y="112984"/>
                </a:lnTo>
                <a:lnTo>
                  <a:pt x="0" y="128751"/>
                </a:lnTo>
                <a:lnTo>
                  <a:pt x="1633" y="137147"/>
                </a:lnTo>
                <a:lnTo>
                  <a:pt x="6533" y="144533"/>
                </a:lnTo>
                <a:lnTo>
                  <a:pt x="13913" y="149433"/>
                </a:lnTo>
                <a:lnTo>
                  <a:pt x="22308" y="151067"/>
                </a:lnTo>
                <a:lnTo>
                  <a:pt x="30702" y="149433"/>
                </a:lnTo>
                <a:lnTo>
                  <a:pt x="38082" y="144533"/>
                </a:lnTo>
                <a:lnTo>
                  <a:pt x="113399" y="69216"/>
                </a:lnTo>
                <a:lnTo>
                  <a:pt x="144501" y="49428"/>
                </a:lnTo>
                <a:lnTo>
                  <a:pt x="179677" y="43274"/>
                </a:lnTo>
                <a:lnTo>
                  <a:pt x="279411" y="43274"/>
                </a:lnTo>
                <a:lnTo>
                  <a:pt x="276975" y="40243"/>
                </a:lnTo>
                <a:lnTo>
                  <a:pt x="241716" y="14082"/>
                </a:lnTo>
                <a:lnTo>
                  <a:pt x="201395" y="644"/>
                </a:lnTo>
                <a:lnTo>
                  <a:pt x="159222" y="0"/>
                </a:lnTo>
                <a:close/>
              </a:path>
            </a:pathLst>
          </a:custGeom>
          <a:solidFill>
            <a:srgbClr val="2D2D2D"/>
          </a:solidFill>
        </p:spPr>
        <p:txBody>
          <a:bodyPr wrap="square" lIns="0" tIns="0" rIns="0" bIns="0" rtlCol="0"/>
          <a:lstStyle/>
          <a:p>
            <a:endParaRPr/>
          </a:p>
        </p:txBody>
      </p:sp>
      <p:sp>
        <p:nvSpPr>
          <p:cNvPr id="5" name="object 5"/>
          <p:cNvSpPr/>
          <p:nvPr/>
        </p:nvSpPr>
        <p:spPr>
          <a:xfrm>
            <a:off x="8855364" y="3792373"/>
            <a:ext cx="732155" cy="916940"/>
          </a:xfrm>
          <a:custGeom>
            <a:avLst/>
            <a:gdLst/>
            <a:ahLst/>
            <a:cxnLst/>
            <a:rect l="l" t="t" r="r" b="b"/>
            <a:pathLst>
              <a:path w="732154" h="916939">
                <a:moveTo>
                  <a:pt x="615793" y="0"/>
                </a:moveTo>
                <a:lnTo>
                  <a:pt x="573120" y="4"/>
                </a:lnTo>
                <a:lnTo>
                  <a:pt x="532076" y="12981"/>
                </a:lnTo>
                <a:lnTo>
                  <a:pt x="495931" y="38930"/>
                </a:lnTo>
                <a:lnTo>
                  <a:pt x="178045" y="356586"/>
                </a:lnTo>
                <a:lnTo>
                  <a:pt x="145561" y="391658"/>
                </a:lnTo>
                <a:lnTo>
                  <a:pt x="116194" y="428751"/>
                </a:lnTo>
                <a:lnTo>
                  <a:pt x="89999" y="467677"/>
                </a:lnTo>
                <a:lnTo>
                  <a:pt x="67029" y="508252"/>
                </a:lnTo>
                <a:lnTo>
                  <a:pt x="47340" y="550289"/>
                </a:lnTo>
                <a:lnTo>
                  <a:pt x="30985" y="593603"/>
                </a:lnTo>
                <a:lnTo>
                  <a:pt x="18019" y="638006"/>
                </a:lnTo>
                <a:lnTo>
                  <a:pt x="8497" y="683314"/>
                </a:lnTo>
                <a:lnTo>
                  <a:pt x="2472" y="729341"/>
                </a:lnTo>
                <a:lnTo>
                  <a:pt x="0" y="775900"/>
                </a:lnTo>
                <a:lnTo>
                  <a:pt x="1133" y="822806"/>
                </a:lnTo>
                <a:lnTo>
                  <a:pt x="5928" y="869873"/>
                </a:lnTo>
                <a:lnTo>
                  <a:pt x="14438" y="916914"/>
                </a:lnTo>
                <a:lnTo>
                  <a:pt x="57997" y="907281"/>
                </a:lnTo>
                <a:lnTo>
                  <a:pt x="49614" y="860063"/>
                </a:lnTo>
                <a:lnTo>
                  <a:pt x="45265" y="812834"/>
                </a:lnTo>
                <a:lnTo>
                  <a:pt x="44887" y="765814"/>
                </a:lnTo>
                <a:lnTo>
                  <a:pt x="48414" y="719221"/>
                </a:lnTo>
                <a:lnTo>
                  <a:pt x="55784" y="673275"/>
                </a:lnTo>
                <a:lnTo>
                  <a:pt x="66932" y="628194"/>
                </a:lnTo>
                <a:lnTo>
                  <a:pt x="81795" y="584197"/>
                </a:lnTo>
                <a:lnTo>
                  <a:pt x="100308" y="541504"/>
                </a:lnTo>
                <a:lnTo>
                  <a:pt x="122407" y="500333"/>
                </a:lnTo>
                <a:lnTo>
                  <a:pt x="148029" y="460904"/>
                </a:lnTo>
                <a:lnTo>
                  <a:pt x="177109" y="423435"/>
                </a:lnTo>
                <a:lnTo>
                  <a:pt x="209584" y="388145"/>
                </a:lnTo>
                <a:lnTo>
                  <a:pt x="527427" y="70531"/>
                </a:lnTo>
                <a:lnTo>
                  <a:pt x="594444" y="42926"/>
                </a:lnTo>
                <a:lnTo>
                  <a:pt x="695844" y="42926"/>
                </a:lnTo>
                <a:lnTo>
                  <a:pt x="692951" y="38899"/>
                </a:lnTo>
                <a:lnTo>
                  <a:pt x="656826" y="12965"/>
                </a:lnTo>
                <a:lnTo>
                  <a:pt x="615793" y="0"/>
                </a:lnTo>
                <a:close/>
              </a:path>
              <a:path w="732154" h="916939">
                <a:moveTo>
                  <a:pt x="695844" y="42926"/>
                </a:moveTo>
                <a:lnTo>
                  <a:pt x="594444" y="42926"/>
                </a:lnTo>
                <a:lnTo>
                  <a:pt x="630111" y="49804"/>
                </a:lnTo>
                <a:lnTo>
                  <a:pt x="661413" y="70458"/>
                </a:lnTo>
                <a:lnTo>
                  <a:pt x="682098" y="101789"/>
                </a:lnTo>
                <a:lnTo>
                  <a:pt x="688992" y="137471"/>
                </a:lnTo>
                <a:lnTo>
                  <a:pt x="682094" y="173158"/>
                </a:lnTo>
                <a:lnTo>
                  <a:pt x="661402" y="204506"/>
                </a:lnTo>
                <a:lnTo>
                  <a:pt x="693035" y="235961"/>
                </a:lnTo>
                <a:lnTo>
                  <a:pt x="718974" y="199836"/>
                </a:lnTo>
                <a:lnTo>
                  <a:pt x="731939" y="158800"/>
                </a:lnTo>
                <a:lnTo>
                  <a:pt x="731926" y="116120"/>
                </a:lnTo>
                <a:lnTo>
                  <a:pt x="718931" y="75065"/>
                </a:lnTo>
                <a:lnTo>
                  <a:pt x="695844" y="42926"/>
                </a:lnTo>
                <a:close/>
              </a:path>
            </a:pathLst>
          </a:custGeom>
          <a:solidFill>
            <a:srgbClr val="2D2D2D"/>
          </a:solidFill>
        </p:spPr>
        <p:txBody>
          <a:bodyPr wrap="square" lIns="0" tIns="0" rIns="0" bIns="0" rtlCol="0"/>
          <a:lstStyle/>
          <a:p>
            <a:endParaRPr/>
          </a:p>
        </p:txBody>
      </p:sp>
      <p:sp>
        <p:nvSpPr>
          <p:cNvPr id="6" name="object 6"/>
          <p:cNvSpPr/>
          <p:nvPr/>
        </p:nvSpPr>
        <p:spPr>
          <a:xfrm>
            <a:off x="10020296" y="2988099"/>
            <a:ext cx="66040" cy="304165"/>
          </a:xfrm>
          <a:custGeom>
            <a:avLst/>
            <a:gdLst/>
            <a:ahLst/>
            <a:cxnLst/>
            <a:rect l="l" t="t" r="r" b="b"/>
            <a:pathLst>
              <a:path w="66040" h="304164">
                <a:moveTo>
                  <a:pt x="45244" y="0"/>
                </a:moveTo>
                <a:lnTo>
                  <a:pt x="0" y="279740"/>
                </a:lnTo>
                <a:lnTo>
                  <a:pt x="1039" y="288534"/>
                </a:lnTo>
                <a:lnTo>
                  <a:pt x="22261" y="303865"/>
                </a:lnTo>
                <a:lnTo>
                  <a:pt x="30441" y="302302"/>
                </a:lnTo>
                <a:lnTo>
                  <a:pt x="37310" y="297989"/>
                </a:lnTo>
                <a:lnTo>
                  <a:pt x="42204" y="291491"/>
                </a:lnTo>
                <a:lnTo>
                  <a:pt x="44459" y="283373"/>
                </a:lnTo>
                <a:lnTo>
                  <a:pt x="65662" y="24051"/>
                </a:lnTo>
                <a:lnTo>
                  <a:pt x="64623" y="15257"/>
                </a:lnTo>
                <a:lnTo>
                  <a:pt x="60436" y="7800"/>
                </a:lnTo>
                <a:lnTo>
                  <a:pt x="53758" y="2456"/>
                </a:lnTo>
                <a:lnTo>
                  <a:pt x="45244" y="0"/>
                </a:lnTo>
                <a:close/>
              </a:path>
            </a:pathLst>
          </a:custGeom>
          <a:solidFill>
            <a:srgbClr val="2D2D2D"/>
          </a:solidFill>
        </p:spPr>
        <p:txBody>
          <a:bodyPr wrap="square" lIns="0" tIns="0" rIns="0" bIns="0" rtlCol="0"/>
          <a:lstStyle/>
          <a:p>
            <a:endParaRPr/>
          </a:p>
        </p:txBody>
      </p:sp>
      <p:sp>
        <p:nvSpPr>
          <p:cNvPr id="7" name="object 7"/>
          <p:cNvSpPr/>
          <p:nvPr/>
        </p:nvSpPr>
        <p:spPr>
          <a:xfrm>
            <a:off x="10420416" y="3080729"/>
            <a:ext cx="137160" cy="270510"/>
          </a:xfrm>
          <a:custGeom>
            <a:avLst/>
            <a:gdLst/>
            <a:ahLst/>
            <a:cxnLst/>
            <a:rect l="l" t="t" r="r" b="b"/>
            <a:pathLst>
              <a:path w="137159" h="270510">
                <a:moveTo>
                  <a:pt x="114284" y="0"/>
                </a:moveTo>
                <a:lnTo>
                  <a:pt x="1661" y="239377"/>
                </a:lnTo>
                <a:lnTo>
                  <a:pt x="0" y="248078"/>
                </a:lnTo>
                <a:lnTo>
                  <a:pt x="1742" y="256451"/>
                </a:lnTo>
                <a:lnTo>
                  <a:pt x="6497" y="263563"/>
                </a:lnTo>
                <a:lnTo>
                  <a:pt x="13870" y="268476"/>
                </a:lnTo>
                <a:lnTo>
                  <a:pt x="16634" y="269596"/>
                </a:lnTo>
                <a:lnTo>
                  <a:pt x="19493" y="270141"/>
                </a:lnTo>
                <a:lnTo>
                  <a:pt x="31095" y="270141"/>
                </a:lnTo>
                <a:lnTo>
                  <a:pt x="39419" y="264905"/>
                </a:lnTo>
                <a:lnTo>
                  <a:pt x="135196" y="30734"/>
                </a:lnTo>
                <a:lnTo>
                  <a:pt x="136858" y="22036"/>
                </a:lnTo>
                <a:lnTo>
                  <a:pt x="135115" y="13666"/>
                </a:lnTo>
                <a:lnTo>
                  <a:pt x="130361" y="6558"/>
                </a:lnTo>
                <a:lnTo>
                  <a:pt x="122987" y="1646"/>
                </a:lnTo>
                <a:lnTo>
                  <a:pt x="114284" y="0"/>
                </a:lnTo>
                <a:close/>
              </a:path>
            </a:pathLst>
          </a:custGeom>
          <a:solidFill>
            <a:srgbClr val="2D2D2D"/>
          </a:solidFill>
        </p:spPr>
        <p:txBody>
          <a:bodyPr wrap="square" lIns="0" tIns="0" rIns="0" bIns="0" rtlCol="0"/>
          <a:lstStyle/>
          <a:p>
            <a:endParaRPr/>
          </a:p>
        </p:txBody>
      </p:sp>
      <p:sp>
        <p:nvSpPr>
          <p:cNvPr id="8" name="object 8"/>
          <p:cNvSpPr/>
          <p:nvPr/>
        </p:nvSpPr>
        <p:spPr>
          <a:xfrm>
            <a:off x="10931670" y="4379415"/>
            <a:ext cx="317500" cy="67310"/>
          </a:xfrm>
          <a:custGeom>
            <a:avLst/>
            <a:gdLst/>
            <a:ahLst/>
            <a:cxnLst/>
            <a:rect l="l" t="t" r="r" b="b"/>
            <a:pathLst>
              <a:path w="317500" h="67310">
                <a:moveTo>
                  <a:pt x="292996" y="0"/>
                </a:moveTo>
                <a:lnTo>
                  <a:pt x="20407" y="22302"/>
                </a:lnTo>
                <a:lnTo>
                  <a:pt x="0" y="46354"/>
                </a:lnTo>
                <a:lnTo>
                  <a:pt x="2249" y="54477"/>
                </a:lnTo>
                <a:lnTo>
                  <a:pt x="7142" y="60974"/>
                </a:lnTo>
                <a:lnTo>
                  <a:pt x="14016" y="65284"/>
                </a:lnTo>
                <a:lnTo>
                  <a:pt x="22208" y="66846"/>
                </a:lnTo>
                <a:lnTo>
                  <a:pt x="23433" y="66825"/>
                </a:lnTo>
                <a:lnTo>
                  <a:pt x="296640" y="44459"/>
                </a:lnTo>
                <a:lnTo>
                  <a:pt x="317047" y="20407"/>
                </a:lnTo>
                <a:lnTo>
                  <a:pt x="314615" y="11887"/>
                </a:lnTo>
                <a:lnTo>
                  <a:pt x="309302" y="5197"/>
                </a:lnTo>
                <a:lnTo>
                  <a:pt x="301849" y="1010"/>
                </a:lnTo>
                <a:lnTo>
                  <a:pt x="292996" y="0"/>
                </a:lnTo>
                <a:close/>
              </a:path>
            </a:pathLst>
          </a:custGeom>
          <a:solidFill>
            <a:srgbClr val="2D2D2D"/>
          </a:solidFill>
        </p:spPr>
        <p:txBody>
          <a:bodyPr wrap="square" lIns="0" tIns="0" rIns="0" bIns="0" rtlCol="0"/>
          <a:lstStyle/>
          <a:p>
            <a:endParaRPr/>
          </a:p>
        </p:txBody>
      </p:sp>
      <p:sp>
        <p:nvSpPr>
          <p:cNvPr id="9" name="object 9"/>
          <p:cNvSpPr/>
          <p:nvPr/>
        </p:nvSpPr>
        <p:spPr>
          <a:xfrm>
            <a:off x="10936378" y="3927523"/>
            <a:ext cx="307975" cy="152400"/>
          </a:xfrm>
          <a:custGeom>
            <a:avLst/>
            <a:gdLst/>
            <a:ahLst/>
            <a:cxnLst/>
            <a:rect l="l" t="t" r="r" b="b"/>
            <a:pathLst>
              <a:path w="307975" h="152400">
                <a:moveTo>
                  <a:pt x="285590" y="0"/>
                </a:moveTo>
                <a:lnTo>
                  <a:pt x="13875" y="109153"/>
                </a:lnTo>
                <a:lnTo>
                  <a:pt x="0" y="129551"/>
                </a:lnTo>
                <a:lnTo>
                  <a:pt x="1666" y="138251"/>
                </a:lnTo>
                <a:lnTo>
                  <a:pt x="5205" y="146890"/>
                </a:lnTo>
                <a:lnTo>
                  <a:pt x="13540" y="152125"/>
                </a:lnTo>
                <a:lnTo>
                  <a:pt x="25131" y="152125"/>
                </a:lnTo>
                <a:lnTo>
                  <a:pt x="293761" y="42945"/>
                </a:lnTo>
                <a:lnTo>
                  <a:pt x="307632" y="22547"/>
                </a:lnTo>
                <a:lnTo>
                  <a:pt x="305970" y="13847"/>
                </a:lnTo>
                <a:lnTo>
                  <a:pt x="301062" y="6485"/>
                </a:lnTo>
                <a:lnTo>
                  <a:pt x="293959" y="1742"/>
                </a:lnTo>
                <a:lnTo>
                  <a:pt x="285590" y="0"/>
                </a:lnTo>
                <a:close/>
              </a:path>
            </a:pathLst>
          </a:custGeom>
          <a:solidFill>
            <a:srgbClr val="2D2D2D"/>
          </a:solidFill>
        </p:spPr>
        <p:txBody>
          <a:bodyPr wrap="square" lIns="0" tIns="0" rIns="0" bIns="0" rtlCol="0"/>
          <a:lstStyle/>
          <a:p>
            <a:endParaRPr/>
          </a:p>
        </p:txBody>
      </p:sp>
      <p:sp>
        <p:nvSpPr>
          <p:cNvPr id="10" name="object 10"/>
          <p:cNvSpPr/>
          <p:nvPr/>
        </p:nvSpPr>
        <p:spPr>
          <a:xfrm>
            <a:off x="10777672" y="3388112"/>
            <a:ext cx="271145" cy="271145"/>
          </a:xfrm>
          <a:custGeom>
            <a:avLst/>
            <a:gdLst/>
            <a:ahLst/>
            <a:cxnLst/>
            <a:rect l="l" t="t" r="r" b="b"/>
            <a:pathLst>
              <a:path w="271145" h="271145">
                <a:moveTo>
                  <a:pt x="248389" y="0"/>
                </a:moveTo>
                <a:lnTo>
                  <a:pt x="6541" y="232621"/>
                </a:lnTo>
                <a:lnTo>
                  <a:pt x="0" y="248399"/>
                </a:lnTo>
                <a:lnTo>
                  <a:pt x="1635" y="256791"/>
                </a:lnTo>
                <a:lnTo>
                  <a:pt x="6541" y="264169"/>
                </a:lnTo>
                <a:lnTo>
                  <a:pt x="10897" y="268525"/>
                </a:lnTo>
                <a:lnTo>
                  <a:pt x="16604" y="270703"/>
                </a:lnTo>
                <a:lnTo>
                  <a:pt x="28017" y="270703"/>
                </a:lnTo>
                <a:lnTo>
                  <a:pt x="33724" y="268525"/>
                </a:lnTo>
                <a:lnTo>
                  <a:pt x="264167" y="38082"/>
                </a:lnTo>
                <a:lnTo>
                  <a:pt x="269067" y="30698"/>
                </a:lnTo>
                <a:lnTo>
                  <a:pt x="270701" y="22304"/>
                </a:lnTo>
                <a:lnTo>
                  <a:pt x="269067" y="13912"/>
                </a:lnTo>
                <a:lnTo>
                  <a:pt x="264167" y="6533"/>
                </a:lnTo>
                <a:lnTo>
                  <a:pt x="256783" y="1633"/>
                </a:lnTo>
                <a:lnTo>
                  <a:pt x="248389" y="0"/>
                </a:lnTo>
                <a:close/>
              </a:path>
            </a:pathLst>
          </a:custGeom>
          <a:solidFill>
            <a:srgbClr val="2D2D2D"/>
          </a:solidFill>
        </p:spPr>
        <p:txBody>
          <a:bodyPr wrap="square" lIns="0" tIns="0" rIns="0" bIns="0" rtlCol="0"/>
          <a:lstStyle/>
          <a:p>
            <a:endParaRPr/>
          </a:p>
        </p:txBody>
      </p:sp>
      <p:sp>
        <p:nvSpPr>
          <p:cNvPr id="11" name="object 11"/>
          <p:cNvSpPr txBox="1">
            <a:spLocks noGrp="1"/>
          </p:cNvSpPr>
          <p:nvPr>
            <p:ph type="title"/>
          </p:nvPr>
        </p:nvSpPr>
        <p:spPr>
          <a:xfrm>
            <a:off x="5239537" y="6369304"/>
            <a:ext cx="12356313" cy="1659255"/>
          </a:xfrm>
          <a:prstGeom prst="rect">
            <a:avLst/>
          </a:prstGeom>
        </p:spPr>
        <p:txBody>
          <a:bodyPr vert="horz" wrap="square" lIns="0" tIns="14604" rIns="0" bIns="0" rtlCol="0">
            <a:spAutoFit/>
          </a:bodyPr>
          <a:lstStyle/>
          <a:p>
            <a:pPr marL="12700">
              <a:lnSpc>
                <a:spcPct val="100000"/>
              </a:lnSpc>
              <a:spcBef>
                <a:spcPts val="114"/>
              </a:spcBef>
            </a:pPr>
            <a:r>
              <a:rPr spc="-285"/>
              <a:t>Tak </a:t>
            </a:r>
            <a:r>
              <a:t>for</a:t>
            </a:r>
            <a:r>
              <a:rPr spc="229"/>
              <a:t> </a:t>
            </a:r>
            <a:r>
              <a:t>hjælpen</a:t>
            </a:r>
          </a:p>
        </p:txBody>
      </p:sp>
      <p:pic>
        <p:nvPicPr>
          <p:cNvPr id="12" name="Grafik 11">
            <a:extLst>
              <a:ext uri="{FF2B5EF4-FFF2-40B4-BE49-F238E27FC236}">
                <a16:creationId xmlns:a16="http://schemas.microsoft.com/office/drawing/2014/main" id="{D6DB099F-7D04-F046-BD92-EBDA2C840A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38650" y="753383"/>
            <a:ext cx="2286000" cy="73478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5489750"/>
            <a:ext cx="8265518" cy="3292475"/>
          </a:xfrm>
          <a:prstGeom prst="rect">
            <a:avLst/>
          </a:prstGeom>
        </p:spPr>
        <p:txBody>
          <a:bodyPr vert="horz" wrap="square" lIns="0" tIns="11430" rIns="0" bIns="0" rtlCol="0">
            <a:spAutoFit/>
          </a:bodyPr>
          <a:lstStyle/>
          <a:p>
            <a:pPr marL="12700" marR="5080">
              <a:lnSpc>
                <a:spcPct val="100200"/>
              </a:lnSpc>
              <a:spcBef>
                <a:spcPts val="90"/>
              </a:spcBef>
            </a:pPr>
            <a:r>
              <a:rPr spc="-30">
                <a:latin typeface="Roboto"/>
                <a:cs typeface="Roboto"/>
              </a:rPr>
              <a:t>Intro </a:t>
            </a:r>
            <a:r>
              <a:rPr spc="5">
                <a:latin typeface="Roboto"/>
                <a:cs typeface="Roboto"/>
              </a:rPr>
              <a:t>til  </a:t>
            </a:r>
            <a:r>
              <a:rPr>
                <a:latin typeface="Roboto"/>
                <a:cs typeface="Roboto"/>
              </a:rPr>
              <a:t>indsatsen</a:t>
            </a:r>
          </a:p>
        </p:txBody>
      </p:sp>
      <p:pic>
        <p:nvPicPr>
          <p:cNvPr id="3" name="Grafik 2">
            <a:extLst>
              <a:ext uri="{FF2B5EF4-FFF2-40B4-BE49-F238E27FC236}">
                <a16:creationId xmlns:a16="http://schemas.microsoft.com/office/drawing/2014/main" id="{55D9B776-CE50-4F4D-893E-D6C47C188D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38650" y="753383"/>
            <a:ext cx="2286000" cy="73478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6342" y="2987675"/>
            <a:ext cx="7655918" cy="925253"/>
          </a:xfrm>
          <a:prstGeom prst="rect">
            <a:avLst/>
          </a:prstGeom>
        </p:spPr>
        <p:txBody>
          <a:bodyPr vert="horz" wrap="square" lIns="0" tIns="17145" rIns="0" bIns="0" rtlCol="0">
            <a:spAutoFit/>
          </a:bodyPr>
          <a:lstStyle/>
          <a:p>
            <a:pPr marL="12700">
              <a:lnSpc>
                <a:spcPct val="100000"/>
              </a:lnSpc>
              <a:spcBef>
                <a:spcPts val="135"/>
              </a:spcBef>
            </a:pPr>
            <a:r>
              <a:rPr lang="da-DK" sz="5900" spc="10"/>
              <a:t>Formål </a:t>
            </a:r>
            <a:endParaRPr sz="5900"/>
          </a:p>
        </p:txBody>
      </p:sp>
      <p:sp>
        <p:nvSpPr>
          <p:cNvPr id="3" name="object 3"/>
          <p:cNvSpPr txBox="1"/>
          <p:nvPr/>
        </p:nvSpPr>
        <p:spPr>
          <a:xfrm>
            <a:off x="1536342" y="4435475"/>
            <a:ext cx="8515708" cy="5314788"/>
          </a:xfrm>
          <a:prstGeom prst="rect">
            <a:avLst/>
          </a:prstGeom>
        </p:spPr>
        <p:txBody>
          <a:bodyPr vert="horz" wrap="square" lIns="0" tIns="11430" rIns="0" bIns="0" rtlCol="0">
            <a:spAutoFit/>
          </a:bodyPr>
          <a:lstStyle/>
          <a:p>
            <a:pPr marL="12700" marR="5080">
              <a:lnSpc>
                <a:spcPct val="119500"/>
              </a:lnSpc>
              <a:spcBef>
                <a:spcPts val="95"/>
              </a:spcBef>
            </a:pPr>
            <a:r>
              <a:rPr lang="da-DK" sz="2400">
                <a:solidFill>
                  <a:srgbClr val="2D2D2D"/>
                </a:solidFill>
                <a:latin typeface="Roboto-Light"/>
                <a:cs typeface="Roboto-Light"/>
              </a:rPr>
              <a:t>Danmarks CO</a:t>
            </a:r>
            <a:r>
              <a:rPr lang="da-DK" sz="2400" baseline="-25000"/>
              <a:t>2</a:t>
            </a:r>
            <a:r>
              <a:rPr lang="da-DK" sz="2400">
                <a:solidFill>
                  <a:srgbClr val="2D2D2D"/>
                </a:solidFill>
                <a:latin typeface="Roboto-Light"/>
                <a:cs typeface="Roboto-Light"/>
              </a:rPr>
              <a:t>-udslip skal reduceres med 70 % inden 2050.  Hvis regeringens klimamål skal nås, må vi løfte i flok. På tværs af samfundet, brancher, virksomheder, offentlige instanser og privatpersoner. Det gælder også danske husejere, hvor der er meget energi at hente – en tommelfingerregel siger, at ca. 40 % af CO</a:t>
            </a:r>
            <a:r>
              <a:rPr lang="da-DK" sz="2400" baseline="-25000"/>
              <a:t>2</a:t>
            </a:r>
            <a:r>
              <a:rPr lang="da-DK" sz="2400">
                <a:solidFill>
                  <a:srgbClr val="2D2D2D"/>
                </a:solidFill>
                <a:latin typeface="Roboto-Light"/>
                <a:cs typeface="Roboto-Light"/>
              </a:rPr>
              <a:t>-udledningen vedrører ejendomme. </a:t>
            </a:r>
          </a:p>
          <a:p>
            <a:pPr marL="12700" marR="5080">
              <a:lnSpc>
                <a:spcPct val="119500"/>
              </a:lnSpc>
              <a:spcBef>
                <a:spcPts val="95"/>
              </a:spcBef>
            </a:pPr>
            <a:endParaRPr lang="da-DK" sz="2400">
              <a:solidFill>
                <a:srgbClr val="2D2D2D"/>
              </a:solidFill>
              <a:latin typeface="Roboto-Light"/>
              <a:cs typeface="Roboto-Light"/>
            </a:endParaRPr>
          </a:p>
          <a:p>
            <a:pPr marL="12700" marR="5080">
              <a:lnSpc>
                <a:spcPct val="119500"/>
              </a:lnSpc>
              <a:spcBef>
                <a:spcPts val="95"/>
              </a:spcBef>
            </a:pPr>
            <a:r>
              <a:rPr lang="da-DK" sz="2400">
                <a:solidFill>
                  <a:srgbClr val="2D2D2D"/>
                </a:solidFill>
                <a:latin typeface="Roboto-Light"/>
                <a:cs typeface="Roboto-Light"/>
              </a:rPr>
              <a:t>Derfor lancerer Energistyrelsen nu energirenoveringsindsatsen </a:t>
            </a:r>
            <a:r>
              <a:rPr lang="da-DK" sz="2400" b="1">
                <a:solidFill>
                  <a:srgbClr val="2D2D2D"/>
                </a:solidFill>
                <a:latin typeface="Roboto-Light"/>
                <a:cs typeface="Roboto-Light"/>
              </a:rPr>
              <a:t>‘Byg om, så det kan </a:t>
            </a:r>
            <a:r>
              <a:rPr lang="da-DK" sz="2400" b="1" spc="-5">
                <a:solidFill>
                  <a:srgbClr val="2D2D2D"/>
                </a:solidFill>
                <a:latin typeface="Roboto-Light"/>
                <a:cs typeface="Roboto-Light"/>
              </a:rPr>
              <a:t>mærkes’. </a:t>
            </a:r>
            <a:r>
              <a:rPr lang="da-DK" sz="2400" spc="-5">
                <a:solidFill>
                  <a:srgbClr val="2D2D2D"/>
                </a:solidFill>
                <a:latin typeface="Roboto-Light"/>
                <a:cs typeface="Roboto-Light"/>
              </a:rPr>
              <a:t>En indsats, som skal gøre husejerne opmærksomme på, at energirenovering kan være en god investering – både for privatøkonomien, energiforbruget og vores klima. </a:t>
            </a:r>
            <a:endParaRPr lang="da-DK" sz="2400">
              <a:solidFill>
                <a:srgbClr val="2D2D2D"/>
              </a:solidFill>
              <a:latin typeface="Roboto-Light"/>
              <a:cs typeface="Roboto-Light"/>
            </a:endParaRPr>
          </a:p>
        </p:txBody>
      </p:sp>
      <p:sp>
        <p:nvSpPr>
          <p:cNvPr id="7" name="object 4">
            <a:extLst>
              <a:ext uri="{FF2B5EF4-FFF2-40B4-BE49-F238E27FC236}">
                <a16:creationId xmlns:a16="http://schemas.microsoft.com/office/drawing/2014/main" id="{2DFE2BE3-4DB2-6E4B-9021-B47B388DD6BB}"/>
              </a:ext>
            </a:extLst>
          </p:cNvPr>
          <p:cNvSpPr/>
          <p:nvPr/>
        </p:nvSpPr>
        <p:spPr>
          <a:xfrm>
            <a:off x="11088679" y="0"/>
            <a:ext cx="9015421"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36058" y="1993066"/>
            <a:ext cx="7655918" cy="925253"/>
          </a:xfrm>
          <a:prstGeom prst="rect">
            <a:avLst/>
          </a:prstGeom>
        </p:spPr>
        <p:txBody>
          <a:bodyPr vert="horz" wrap="square" lIns="0" tIns="17145" rIns="0" bIns="0" rtlCol="0">
            <a:spAutoFit/>
          </a:bodyPr>
          <a:lstStyle/>
          <a:p>
            <a:pPr marL="12700">
              <a:lnSpc>
                <a:spcPct val="100000"/>
              </a:lnSpc>
              <a:spcBef>
                <a:spcPts val="135"/>
              </a:spcBef>
            </a:pPr>
            <a:r>
              <a:rPr lang="da-DK" sz="5900" spc="10"/>
              <a:t>Baggrund</a:t>
            </a:r>
            <a:endParaRPr sz="5900"/>
          </a:p>
        </p:txBody>
      </p:sp>
      <p:sp>
        <p:nvSpPr>
          <p:cNvPr id="8" name="object 3">
            <a:extLst>
              <a:ext uri="{FF2B5EF4-FFF2-40B4-BE49-F238E27FC236}">
                <a16:creationId xmlns:a16="http://schemas.microsoft.com/office/drawing/2014/main" id="{E74D63A1-46C9-2C44-825D-7ED67924DC9D}"/>
              </a:ext>
            </a:extLst>
          </p:cNvPr>
          <p:cNvSpPr txBox="1"/>
          <p:nvPr/>
        </p:nvSpPr>
        <p:spPr>
          <a:xfrm>
            <a:off x="1347780" y="4816475"/>
            <a:ext cx="8704270" cy="4987776"/>
          </a:xfrm>
          <a:prstGeom prst="rect">
            <a:avLst/>
          </a:prstGeom>
        </p:spPr>
        <p:txBody>
          <a:bodyPr vert="horz" wrap="square" lIns="0" tIns="11430" rIns="0" bIns="0" rtlCol="0">
            <a:spAutoFit/>
          </a:bodyPr>
          <a:lstStyle/>
          <a:p>
            <a:pPr marL="12065">
              <a:lnSpc>
                <a:spcPct val="100000"/>
              </a:lnSpc>
              <a:spcBef>
                <a:spcPts val="90"/>
              </a:spcBef>
              <a:tabLst>
                <a:tab pos="298450" algn="l"/>
                <a:tab pos="299085" algn="l"/>
              </a:tabLst>
            </a:pPr>
            <a:endParaRPr lang="da-DK" sz="2400" spc="-5">
              <a:solidFill>
                <a:srgbClr val="2D2D2D"/>
              </a:solidFill>
              <a:latin typeface="Roboto-Light"/>
              <a:cs typeface="Roboto-Light"/>
            </a:endParaRPr>
          </a:p>
          <a:p>
            <a:pPr marL="298450" indent="-286385">
              <a:lnSpc>
                <a:spcPct val="100000"/>
              </a:lnSpc>
              <a:spcBef>
                <a:spcPts val="90"/>
              </a:spcBef>
              <a:buChar char="•"/>
              <a:tabLst>
                <a:tab pos="298450" algn="l"/>
                <a:tab pos="299085" algn="l"/>
              </a:tabLst>
            </a:pPr>
            <a:r>
              <a:rPr lang="da-DK" sz="2400" spc="-5">
                <a:solidFill>
                  <a:srgbClr val="2D2D2D"/>
                </a:solidFill>
                <a:latin typeface="Roboto-Light"/>
                <a:cs typeface="Roboto-Light"/>
              </a:rPr>
              <a:t>De overvurderer ofte den energimæssige forfatning af deres hjem, mens de </a:t>
            </a:r>
            <a:r>
              <a:rPr lang="da-DK" sz="2400" spc="-10">
                <a:solidFill>
                  <a:srgbClr val="2D2D2D"/>
                </a:solidFill>
                <a:latin typeface="Roboto-Light"/>
                <a:cs typeface="Roboto-Light"/>
              </a:rPr>
              <a:t>undervurderer potentialet for energibesparelser</a:t>
            </a:r>
            <a:r>
              <a:rPr lang="da-DK" sz="2400" spc="-5">
                <a:solidFill>
                  <a:srgbClr val="2D2D2D"/>
                </a:solidFill>
                <a:latin typeface="Roboto-Light"/>
                <a:cs typeface="Roboto-Light"/>
              </a:rPr>
              <a:t>.</a:t>
            </a:r>
          </a:p>
          <a:p>
            <a:pPr marL="12065">
              <a:lnSpc>
                <a:spcPct val="100000"/>
              </a:lnSpc>
              <a:spcBef>
                <a:spcPts val="90"/>
              </a:spcBef>
              <a:tabLst>
                <a:tab pos="298450" algn="l"/>
                <a:tab pos="299085" algn="l"/>
              </a:tabLst>
            </a:pPr>
            <a:endParaRPr lang="da-DK" sz="2400" spc="-5">
              <a:solidFill>
                <a:srgbClr val="2D2D2D"/>
              </a:solidFill>
              <a:latin typeface="Roboto-Light"/>
              <a:cs typeface="Roboto-Light"/>
            </a:endParaRPr>
          </a:p>
          <a:p>
            <a:pPr marL="298450" indent="-286385">
              <a:lnSpc>
                <a:spcPct val="100000"/>
              </a:lnSpc>
              <a:spcBef>
                <a:spcPts val="90"/>
              </a:spcBef>
              <a:buChar char="•"/>
              <a:tabLst>
                <a:tab pos="298450" algn="l"/>
                <a:tab pos="299085" algn="l"/>
              </a:tabLst>
            </a:pPr>
            <a:r>
              <a:rPr lang="da-DK" sz="2400" spc="-5">
                <a:solidFill>
                  <a:srgbClr val="2D2D2D"/>
                </a:solidFill>
                <a:latin typeface="Roboto-Light"/>
                <a:cs typeface="Roboto-Light"/>
              </a:rPr>
              <a:t>De prioriterer at renovere på baggrund af æstetik frem for energi.  </a:t>
            </a:r>
          </a:p>
          <a:p>
            <a:pPr marL="12065">
              <a:lnSpc>
                <a:spcPct val="100000"/>
              </a:lnSpc>
              <a:spcBef>
                <a:spcPts val="90"/>
              </a:spcBef>
              <a:tabLst>
                <a:tab pos="298450" algn="l"/>
                <a:tab pos="299085" algn="l"/>
              </a:tabLst>
            </a:pPr>
            <a:endParaRPr lang="da-DK" sz="2400">
              <a:latin typeface="Roboto-Light"/>
              <a:cs typeface="Roboto-Light"/>
            </a:endParaRPr>
          </a:p>
          <a:p>
            <a:pPr marL="276860" marR="5080" indent="-264795">
              <a:lnSpc>
                <a:spcPct val="115100"/>
              </a:lnSpc>
              <a:spcBef>
                <a:spcPts val="5"/>
              </a:spcBef>
              <a:buChar char="•"/>
              <a:tabLst>
                <a:tab pos="298450" algn="l"/>
                <a:tab pos="299085" algn="l"/>
              </a:tabLst>
            </a:pPr>
            <a:r>
              <a:rPr lang="da-DK" sz="2400" spc="-10">
                <a:solidFill>
                  <a:srgbClr val="2D2D2D"/>
                </a:solidFill>
                <a:latin typeface="Roboto-Light"/>
                <a:cs typeface="Roboto-Light"/>
              </a:rPr>
              <a:t>De har lyst </a:t>
            </a:r>
            <a:r>
              <a:rPr lang="da-DK" sz="2400" spc="-5">
                <a:solidFill>
                  <a:srgbClr val="2D2D2D"/>
                </a:solidFill>
                <a:latin typeface="Roboto-Light"/>
                <a:cs typeface="Roboto-Light"/>
              </a:rPr>
              <a:t>til at </a:t>
            </a:r>
            <a:r>
              <a:rPr lang="da-DK" sz="2400" spc="-15">
                <a:solidFill>
                  <a:srgbClr val="2D2D2D"/>
                </a:solidFill>
                <a:latin typeface="Roboto-Light"/>
                <a:cs typeface="Roboto-Light"/>
              </a:rPr>
              <a:t>bidrage </a:t>
            </a:r>
            <a:r>
              <a:rPr lang="da-DK" sz="2400" spc="-5">
                <a:solidFill>
                  <a:srgbClr val="2D2D2D"/>
                </a:solidFill>
                <a:latin typeface="Roboto-Light"/>
                <a:cs typeface="Roboto-Light"/>
              </a:rPr>
              <a:t>til klimadagsorden, </a:t>
            </a:r>
            <a:r>
              <a:rPr lang="da-DK" sz="2400" spc="-10">
                <a:solidFill>
                  <a:srgbClr val="2D2D2D"/>
                </a:solidFill>
                <a:latin typeface="Roboto-Light"/>
                <a:cs typeface="Roboto-Light"/>
              </a:rPr>
              <a:t>men </a:t>
            </a:r>
            <a:r>
              <a:rPr lang="da-DK" sz="2400" spc="-5">
                <a:solidFill>
                  <a:srgbClr val="2D2D2D"/>
                </a:solidFill>
                <a:latin typeface="Roboto-Light"/>
                <a:cs typeface="Roboto-Light"/>
              </a:rPr>
              <a:t>har </a:t>
            </a:r>
            <a:r>
              <a:rPr lang="da-DK" sz="2400">
                <a:solidFill>
                  <a:srgbClr val="2D2D2D"/>
                </a:solidFill>
                <a:latin typeface="Roboto-Light"/>
                <a:cs typeface="Roboto-Light"/>
              </a:rPr>
              <a:t>svært </a:t>
            </a:r>
            <a:r>
              <a:rPr lang="da-DK" sz="2400" spc="-10">
                <a:solidFill>
                  <a:srgbClr val="2D2D2D"/>
                </a:solidFill>
                <a:latin typeface="Roboto-Light"/>
                <a:cs typeface="Roboto-Light"/>
              </a:rPr>
              <a:t>ved </a:t>
            </a:r>
            <a:r>
              <a:rPr lang="da-DK" sz="2400" spc="-5">
                <a:solidFill>
                  <a:srgbClr val="2D2D2D"/>
                </a:solidFill>
                <a:latin typeface="Roboto-Light"/>
                <a:cs typeface="Roboto-Light"/>
              </a:rPr>
              <a:t>at </a:t>
            </a:r>
            <a:r>
              <a:rPr lang="da-DK" sz="2400" spc="-15">
                <a:solidFill>
                  <a:srgbClr val="2D2D2D"/>
                </a:solidFill>
                <a:latin typeface="Roboto-Light"/>
                <a:cs typeface="Roboto-Light"/>
              </a:rPr>
              <a:t>finde </a:t>
            </a:r>
            <a:r>
              <a:rPr lang="da-DK" sz="2400" spc="-10">
                <a:solidFill>
                  <a:srgbClr val="2D2D2D"/>
                </a:solidFill>
                <a:latin typeface="Roboto-Light"/>
                <a:cs typeface="Roboto-Light"/>
              </a:rPr>
              <a:t>ud </a:t>
            </a:r>
            <a:r>
              <a:rPr lang="da-DK" sz="2400" spc="-5">
                <a:solidFill>
                  <a:srgbClr val="2D2D2D"/>
                </a:solidFill>
                <a:latin typeface="Roboto-Light"/>
                <a:cs typeface="Roboto-Light"/>
              </a:rPr>
              <a:t>af, </a:t>
            </a:r>
            <a:r>
              <a:rPr lang="da-DK" sz="2400" spc="-10">
                <a:solidFill>
                  <a:srgbClr val="2D2D2D"/>
                </a:solidFill>
                <a:latin typeface="Roboto-Light"/>
                <a:cs typeface="Roboto-Light"/>
              </a:rPr>
              <a:t>hvad </a:t>
            </a:r>
            <a:r>
              <a:rPr lang="da-DK" sz="2400" spc="-5">
                <a:solidFill>
                  <a:srgbClr val="2D2D2D"/>
                </a:solidFill>
                <a:latin typeface="Roboto-Light"/>
                <a:cs typeface="Roboto-Light"/>
              </a:rPr>
              <a:t>de </a:t>
            </a:r>
            <a:r>
              <a:rPr lang="da-DK" sz="2400" spc="-10">
                <a:solidFill>
                  <a:srgbClr val="2D2D2D"/>
                </a:solidFill>
                <a:latin typeface="Roboto-Light"/>
                <a:cs typeface="Roboto-Light"/>
              </a:rPr>
              <a:t>konkret </a:t>
            </a:r>
            <a:r>
              <a:rPr lang="da-DK" sz="2400" spc="-5">
                <a:solidFill>
                  <a:srgbClr val="2D2D2D"/>
                </a:solidFill>
                <a:latin typeface="Roboto-Light"/>
                <a:cs typeface="Roboto-Light"/>
              </a:rPr>
              <a:t>kan</a:t>
            </a:r>
            <a:r>
              <a:rPr lang="da-DK" sz="2400" spc="20">
                <a:solidFill>
                  <a:srgbClr val="2D2D2D"/>
                </a:solidFill>
                <a:latin typeface="Roboto-Light"/>
                <a:cs typeface="Roboto-Light"/>
              </a:rPr>
              <a:t> </a:t>
            </a:r>
            <a:r>
              <a:rPr lang="da-DK" sz="2400" spc="-10">
                <a:solidFill>
                  <a:srgbClr val="2D2D2D"/>
                </a:solidFill>
                <a:latin typeface="Roboto-Light"/>
                <a:cs typeface="Roboto-Light"/>
              </a:rPr>
              <a:t>gøre.</a:t>
            </a:r>
            <a:endParaRPr lang="da-DK" sz="2400">
              <a:latin typeface="Roboto-Light"/>
              <a:cs typeface="Roboto-Light"/>
            </a:endParaRPr>
          </a:p>
          <a:p>
            <a:pPr>
              <a:lnSpc>
                <a:spcPct val="100000"/>
              </a:lnSpc>
              <a:spcBef>
                <a:spcPts val="50"/>
              </a:spcBef>
              <a:buClr>
                <a:srgbClr val="2D2D2D"/>
              </a:buClr>
              <a:buFont typeface="Roboto-Light"/>
              <a:buChar char="•"/>
            </a:pPr>
            <a:endParaRPr lang="da-DK" sz="2400">
              <a:latin typeface="Roboto-Light"/>
              <a:cs typeface="Roboto-Light"/>
            </a:endParaRPr>
          </a:p>
          <a:p>
            <a:pPr marL="298450" indent="-286385">
              <a:lnSpc>
                <a:spcPct val="100000"/>
              </a:lnSpc>
              <a:spcBef>
                <a:spcPts val="5"/>
              </a:spcBef>
              <a:buChar char="•"/>
              <a:tabLst>
                <a:tab pos="298450" algn="l"/>
                <a:tab pos="299085" algn="l"/>
              </a:tabLst>
            </a:pPr>
            <a:r>
              <a:rPr lang="da-DK" sz="2400" spc="-5">
                <a:solidFill>
                  <a:srgbClr val="2D2D2D"/>
                </a:solidFill>
                <a:latin typeface="Roboto-Light"/>
                <a:cs typeface="Roboto-Light"/>
              </a:rPr>
              <a:t>Økonomi er en vigtig </a:t>
            </a:r>
            <a:r>
              <a:rPr lang="da-DK" sz="2400" spc="-10">
                <a:solidFill>
                  <a:srgbClr val="2D2D2D"/>
                </a:solidFill>
                <a:latin typeface="Roboto-Light"/>
                <a:cs typeface="Roboto-Light"/>
              </a:rPr>
              <a:t>driver, når der skal renoveres:</a:t>
            </a:r>
            <a:r>
              <a:rPr lang="da-DK" sz="2400" i="1" spc="-10">
                <a:solidFill>
                  <a:srgbClr val="2D2D2D"/>
                </a:solidFill>
                <a:latin typeface="Roboto-Light"/>
                <a:cs typeface="Roboto-Light"/>
              </a:rPr>
              <a:t> </a:t>
            </a:r>
            <a:r>
              <a:rPr lang="da-DK" sz="2400" spc="-10">
                <a:solidFill>
                  <a:srgbClr val="2D2D2D"/>
                </a:solidFill>
                <a:latin typeface="Roboto-Light"/>
                <a:cs typeface="Roboto-Light"/>
              </a:rPr>
              <a:t>en lavere energiregning, øget værdi af huset osv. </a:t>
            </a:r>
            <a:endParaRPr lang="da-DK" sz="2400">
              <a:latin typeface="Roboto-Light"/>
              <a:cs typeface="Roboto-Light"/>
            </a:endParaRPr>
          </a:p>
        </p:txBody>
      </p:sp>
      <p:sp>
        <p:nvSpPr>
          <p:cNvPr id="9" name="Tekstfelt 8">
            <a:extLst>
              <a:ext uri="{FF2B5EF4-FFF2-40B4-BE49-F238E27FC236}">
                <a16:creationId xmlns:a16="http://schemas.microsoft.com/office/drawing/2014/main" id="{D64055B1-2EB5-C749-B35B-F4ABAA5048CF}"/>
              </a:ext>
            </a:extLst>
          </p:cNvPr>
          <p:cNvSpPr txBox="1"/>
          <p:nvPr/>
        </p:nvSpPr>
        <p:spPr>
          <a:xfrm>
            <a:off x="1261622" y="3324941"/>
            <a:ext cx="9015421" cy="1200329"/>
          </a:xfrm>
          <a:prstGeom prst="rect">
            <a:avLst/>
          </a:prstGeom>
          <a:noFill/>
        </p:spPr>
        <p:txBody>
          <a:bodyPr wrap="square" rtlCol="0">
            <a:spAutoFit/>
          </a:bodyPr>
          <a:lstStyle/>
          <a:p>
            <a:pPr lvl="0">
              <a:defRPr/>
            </a:pPr>
            <a:r>
              <a:rPr lang="da-DK" sz="2400" spc="-5">
                <a:solidFill>
                  <a:srgbClr val="2D2D2D"/>
                </a:solidFill>
                <a:latin typeface="Roboto-Light"/>
                <a:cs typeface="Roboto-Light"/>
              </a:rPr>
              <a:t>Der er et </a:t>
            </a:r>
            <a:r>
              <a:rPr lang="da-DK" sz="2400">
                <a:solidFill>
                  <a:srgbClr val="2D2D2D"/>
                </a:solidFill>
                <a:latin typeface="Roboto-Light"/>
                <a:cs typeface="Roboto-Light"/>
              </a:rPr>
              <a:t>stort </a:t>
            </a:r>
            <a:r>
              <a:rPr lang="da-DK" sz="2400" spc="-10">
                <a:solidFill>
                  <a:srgbClr val="2D2D2D"/>
                </a:solidFill>
                <a:latin typeface="Roboto-Light"/>
                <a:cs typeface="Roboto-Light"/>
              </a:rPr>
              <a:t>potentiale for energibesparelser </a:t>
            </a:r>
            <a:r>
              <a:rPr lang="da-DK" sz="2400" spc="-5">
                <a:solidFill>
                  <a:srgbClr val="2D2D2D"/>
                </a:solidFill>
                <a:latin typeface="Roboto-Light"/>
                <a:cs typeface="Roboto-Light"/>
              </a:rPr>
              <a:t>i</a:t>
            </a:r>
            <a:r>
              <a:rPr lang="da-DK" sz="2400" spc="20">
                <a:solidFill>
                  <a:srgbClr val="2D2D2D"/>
                </a:solidFill>
                <a:latin typeface="Roboto-Light"/>
                <a:cs typeface="Roboto-Light"/>
              </a:rPr>
              <a:t> danske </a:t>
            </a:r>
            <a:r>
              <a:rPr lang="da-DK" sz="2400" spc="-5">
                <a:solidFill>
                  <a:srgbClr val="2D2D2D"/>
                </a:solidFill>
                <a:latin typeface="Roboto-Light"/>
                <a:cs typeface="Roboto-Light"/>
              </a:rPr>
              <a:t>huse – så hvad forhindrer husejerne i at komme i gang med at energirenovere? Og hvad motiverer dem?</a:t>
            </a:r>
          </a:p>
        </p:txBody>
      </p:sp>
      <p:pic>
        <p:nvPicPr>
          <p:cNvPr id="6" name="Billede 5" descr="Et billede, der indeholder udendørs, bygning, hus, grøn&#10;&#10;Automatisk genereret beskrivelse">
            <a:extLst>
              <a:ext uri="{FF2B5EF4-FFF2-40B4-BE49-F238E27FC236}">
                <a16:creationId xmlns:a16="http://schemas.microsoft.com/office/drawing/2014/main" id="{07348299-988C-C340-A1B2-86DB718D200E}"/>
              </a:ext>
            </a:extLst>
          </p:cNvPr>
          <p:cNvPicPr>
            <a:picLocks noChangeAspect="1"/>
          </p:cNvPicPr>
          <p:nvPr/>
        </p:nvPicPr>
        <p:blipFill rotWithShape="1">
          <a:blip r:embed="rId3">
            <a:extLst>
              <a:ext uri="{28A0092B-C50C-407E-A947-70E740481C1C}">
                <a14:useLocalDpi xmlns:a14="http://schemas.microsoft.com/office/drawing/2010/main" val="0"/>
              </a:ext>
            </a:extLst>
          </a:blip>
          <a:srcRect l="45144"/>
          <a:stretch/>
        </p:blipFill>
        <p:spPr>
          <a:xfrm>
            <a:off x="11112126" y="-8074"/>
            <a:ext cx="8973050" cy="11309350"/>
          </a:xfrm>
          <a:prstGeom prst="rect">
            <a:avLst/>
          </a:prstGeom>
        </p:spPr>
      </p:pic>
    </p:spTree>
    <p:extLst>
      <p:ext uri="{BB962C8B-B14F-4D97-AF65-F5344CB8AC3E}">
        <p14:creationId xmlns:p14="http://schemas.microsoft.com/office/powerpoint/2010/main" val="1192150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4287" y="1868518"/>
            <a:ext cx="12392275" cy="930275"/>
          </a:xfrm>
          <a:prstGeom prst="rect">
            <a:avLst/>
          </a:prstGeom>
        </p:spPr>
        <p:txBody>
          <a:bodyPr vert="horz" wrap="square" lIns="0" tIns="17145" rIns="0" bIns="0" rtlCol="0">
            <a:spAutoFit/>
          </a:bodyPr>
          <a:lstStyle/>
          <a:p>
            <a:pPr marL="12700">
              <a:lnSpc>
                <a:spcPct val="100000"/>
              </a:lnSpc>
              <a:spcBef>
                <a:spcPts val="135"/>
              </a:spcBef>
            </a:pPr>
            <a:r>
              <a:rPr lang="da-DK" sz="5900" spc="5"/>
              <a:t>Hvorfor er banken vigtig?</a:t>
            </a:r>
            <a:endParaRPr sz="5900"/>
          </a:p>
        </p:txBody>
      </p:sp>
      <p:sp>
        <p:nvSpPr>
          <p:cNvPr id="3" name="object 3"/>
          <p:cNvSpPr txBox="1"/>
          <p:nvPr/>
        </p:nvSpPr>
        <p:spPr>
          <a:xfrm>
            <a:off x="754287" y="6809082"/>
            <a:ext cx="1570990" cy="252095"/>
          </a:xfrm>
          <a:prstGeom prst="rect">
            <a:avLst/>
          </a:prstGeom>
        </p:spPr>
        <p:txBody>
          <a:bodyPr vert="horz" wrap="square" lIns="0" tIns="17145" rIns="0" bIns="0" rtlCol="0">
            <a:spAutoFit/>
          </a:bodyPr>
          <a:lstStyle/>
          <a:p>
            <a:pPr marL="12700">
              <a:lnSpc>
                <a:spcPct val="100000"/>
              </a:lnSpc>
              <a:spcBef>
                <a:spcPts val="135"/>
              </a:spcBef>
            </a:pPr>
            <a:r>
              <a:rPr sz="1450" spc="15">
                <a:solidFill>
                  <a:srgbClr val="2D2D2D"/>
                </a:solidFill>
                <a:latin typeface="Roboto"/>
                <a:cs typeface="Roboto"/>
              </a:rPr>
              <a:t>Starter</a:t>
            </a:r>
            <a:r>
              <a:rPr sz="1450" spc="-45">
                <a:solidFill>
                  <a:srgbClr val="2D2D2D"/>
                </a:solidFill>
                <a:latin typeface="Roboto"/>
                <a:cs typeface="Roboto"/>
              </a:rPr>
              <a:t> </a:t>
            </a:r>
            <a:r>
              <a:rPr sz="1450" spc="10">
                <a:solidFill>
                  <a:srgbClr val="2D2D2D"/>
                </a:solidFill>
                <a:latin typeface="Roboto"/>
                <a:cs typeface="Roboto"/>
              </a:rPr>
              <a:t>boligjagten</a:t>
            </a:r>
            <a:endParaRPr sz="1450">
              <a:latin typeface="Roboto"/>
              <a:cs typeface="Roboto"/>
            </a:endParaRPr>
          </a:p>
        </p:txBody>
      </p:sp>
      <p:sp>
        <p:nvSpPr>
          <p:cNvPr id="4" name="object 4"/>
          <p:cNvSpPr txBox="1"/>
          <p:nvPr/>
        </p:nvSpPr>
        <p:spPr>
          <a:xfrm>
            <a:off x="632362" y="7202808"/>
            <a:ext cx="1860550" cy="507365"/>
          </a:xfrm>
          <a:prstGeom prst="rect">
            <a:avLst/>
          </a:prstGeom>
        </p:spPr>
        <p:txBody>
          <a:bodyPr vert="horz" wrap="square" lIns="0" tIns="31750" rIns="0" bIns="0" rtlCol="0">
            <a:spAutoFit/>
          </a:bodyPr>
          <a:lstStyle/>
          <a:p>
            <a:pPr marR="38100" algn="ctr">
              <a:lnSpc>
                <a:spcPct val="100000"/>
              </a:lnSpc>
              <a:spcBef>
                <a:spcPts val="250"/>
              </a:spcBef>
            </a:pPr>
            <a:r>
              <a:rPr sz="1450" spc="15">
                <a:solidFill>
                  <a:srgbClr val="2D2D2D"/>
                </a:solidFill>
                <a:latin typeface="Roboto"/>
                <a:cs typeface="Roboto"/>
              </a:rPr>
              <a:t>På </a:t>
            </a:r>
            <a:r>
              <a:rPr sz="1450" spc="10">
                <a:solidFill>
                  <a:srgbClr val="2D2D2D"/>
                </a:solidFill>
                <a:latin typeface="Roboto"/>
                <a:cs typeface="Roboto"/>
              </a:rPr>
              <a:t>udkig</a:t>
            </a:r>
            <a:r>
              <a:rPr sz="1450" spc="-20">
                <a:solidFill>
                  <a:srgbClr val="2D2D2D"/>
                </a:solidFill>
                <a:latin typeface="Roboto"/>
                <a:cs typeface="Roboto"/>
              </a:rPr>
              <a:t> </a:t>
            </a:r>
            <a:r>
              <a:rPr sz="1450" spc="10">
                <a:solidFill>
                  <a:srgbClr val="2D2D2D"/>
                </a:solidFill>
                <a:latin typeface="Roboto"/>
                <a:cs typeface="Roboto"/>
              </a:rPr>
              <a:t>efter</a:t>
            </a:r>
            <a:endParaRPr sz="1450">
              <a:latin typeface="Roboto"/>
              <a:cs typeface="Roboto"/>
            </a:endParaRPr>
          </a:p>
          <a:p>
            <a:pPr algn="ctr">
              <a:lnSpc>
                <a:spcPct val="100000"/>
              </a:lnSpc>
              <a:spcBef>
                <a:spcPts val="155"/>
              </a:spcBef>
            </a:pPr>
            <a:r>
              <a:rPr sz="1450" spc="15">
                <a:solidFill>
                  <a:srgbClr val="2D2D2D"/>
                </a:solidFill>
                <a:latin typeface="Roboto"/>
                <a:cs typeface="Roboto"/>
              </a:rPr>
              <a:t>ny ramme </a:t>
            </a:r>
            <a:r>
              <a:rPr sz="1450" spc="10">
                <a:solidFill>
                  <a:srgbClr val="2D2D2D"/>
                </a:solidFill>
                <a:latin typeface="Roboto"/>
                <a:cs typeface="Roboto"/>
              </a:rPr>
              <a:t>for</a:t>
            </a:r>
            <a:r>
              <a:rPr sz="1450" spc="-110">
                <a:solidFill>
                  <a:srgbClr val="2D2D2D"/>
                </a:solidFill>
                <a:latin typeface="Roboto"/>
                <a:cs typeface="Roboto"/>
              </a:rPr>
              <a:t> </a:t>
            </a:r>
            <a:r>
              <a:rPr sz="1450" spc="10">
                <a:solidFill>
                  <a:srgbClr val="2D2D2D"/>
                </a:solidFill>
                <a:latin typeface="Roboto"/>
                <a:cs typeface="Roboto"/>
              </a:rPr>
              <a:t>familien</a:t>
            </a:r>
            <a:endParaRPr sz="1450">
              <a:latin typeface="Roboto"/>
              <a:cs typeface="Roboto"/>
            </a:endParaRPr>
          </a:p>
        </p:txBody>
      </p:sp>
      <p:sp>
        <p:nvSpPr>
          <p:cNvPr id="5" name="object 5"/>
          <p:cNvSpPr txBox="1"/>
          <p:nvPr/>
        </p:nvSpPr>
        <p:spPr>
          <a:xfrm>
            <a:off x="3028060" y="6809270"/>
            <a:ext cx="1836420" cy="476412"/>
          </a:xfrm>
          <a:prstGeom prst="rect">
            <a:avLst/>
          </a:prstGeom>
        </p:spPr>
        <p:txBody>
          <a:bodyPr vert="horz" wrap="square" lIns="0" tIns="17145" rIns="0" bIns="0" rtlCol="0">
            <a:spAutoFit/>
          </a:bodyPr>
          <a:lstStyle/>
          <a:p>
            <a:pPr marL="12700" algn="ctr">
              <a:lnSpc>
                <a:spcPct val="100000"/>
              </a:lnSpc>
              <a:spcBef>
                <a:spcPts val="135"/>
              </a:spcBef>
            </a:pPr>
            <a:r>
              <a:rPr sz="1450" b="1" spc="10">
                <a:solidFill>
                  <a:srgbClr val="2D2D2D"/>
                </a:solidFill>
                <a:latin typeface="Roboto"/>
                <a:cs typeface="Roboto"/>
              </a:rPr>
              <a:t>Overvejer </a:t>
            </a:r>
            <a:r>
              <a:rPr sz="1450" b="1" spc="15" err="1">
                <a:solidFill>
                  <a:srgbClr val="2D2D2D"/>
                </a:solidFill>
                <a:latin typeface="Roboto"/>
                <a:cs typeface="Roboto"/>
              </a:rPr>
              <a:t>køb</a:t>
            </a:r>
            <a:r>
              <a:rPr sz="1450" b="1" spc="15">
                <a:solidFill>
                  <a:srgbClr val="2D2D2D"/>
                </a:solidFill>
                <a:latin typeface="Roboto"/>
                <a:cs typeface="Roboto"/>
              </a:rPr>
              <a:t> </a:t>
            </a:r>
            <a:endParaRPr lang="da-DK" sz="1450" b="1" spc="15">
              <a:solidFill>
                <a:srgbClr val="2D2D2D"/>
              </a:solidFill>
              <a:latin typeface="Roboto"/>
              <a:cs typeface="Roboto"/>
            </a:endParaRPr>
          </a:p>
          <a:p>
            <a:pPr marL="12700" algn="ctr">
              <a:lnSpc>
                <a:spcPct val="100000"/>
              </a:lnSpc>
              <a:spcBef>
                <a:spcPts val="135"/>
              </a:spcBef>
            </a:pPr>
            <a:r>
              <a:rPr sz="1450" b="1" spc="15" err="1">
                <a:solidFill>
                  <a:srgbClr val="2D2D2D"/>
                </a:solidFill>
                <a:latin typeface="Roboto"/>
                <a:cs typeface="Roboto"/>
              </a:rPr>
              <a:t>af</a:t>
            </a:r>
            <a:r>
              <a:rPr sz="1450" b="1" spc="-35">
                <a:solidFill>
                  <a:srgbClr val="2D2D2D"/>
                </a:solidFill>
                <a:latin typeface="Roboto"/>
                <a:cs typeface="Roboto"/>
              </a:rPr>
              <a:t> </a:t>
            </a:r>
            <a:r>
              <a:rPr sz="1450" b="1" spc="5">
                <a:solidFill>
                  <a:srgbClr val="2D2D2D"/>
                </a:solidFill>
                <a:latin typeface="Roboto"/>
                <a:cs typeface="Roboto"/>
              </a:rPr>
              <a:t>bolig</a:t>
            </a:r>
            <a:endParaRPr sz="1450" b="1">
              <a:latin typeface="Roboto"/>
              <a:cs typeface="Roboto"/>
            </a:endParaRPr>
          </a:p>
        </p:txBody>
      </p:sp>
      <p:sp>
        <p:nvSpPr>
          <p:cNvPr id="6" name="object 6"/>
          <p:cNvSpPr txBox="1"/>
          <p:nvPr/>
        </p:nvSpPr>
        <p:spPr>
          <a:xfrm>
            <a:off x="3028060" y="7469641"/>
            <a:ext cx="1836420" cy="748030"/>
          </a:xfrm>
          <a:prstGeom prst="rect">
            <a:avLst/>
          </a:prstGeom>
        </p:spPr>
        <p:txBody>
          <a:bodyPr vert="horz" wrap="square" lIns="0" tIns="11430" rIns="0" bIns="0" rtlCol="0">
            <a:spAutoFit/>
          </a:bodyPr>
          <a:lstStyle/>
          <a:p>
            <a:pPr marL="12065" marR="5080" indent="-3175" algn="ctr">
              <a:lnSpc>
                <a:spcPct val="109000"/>
              </a:lnSpc>
              <a:spcBef>
                <a:spcPts val="90"/>
              </a:spcBef>
            </a:pPr>
            <a:r>
              <a:rPr sz="1450" b="1" spc="10">
                <a:solidFill>
                  <a:srgbClr val="2D2D2D"/>
                </a:solidFill>
                <a:latin typeface="Roboto"/>
                <a:cs typeface="Roboto"/>
              </a:rPr>
              <a:t>Undersøger alt:  </a:t>
            </a:r>
            <a:r>
              <a:rPr sz="1450" b="1" spc="15">
                <a:solidFill>
                  <a:srgbClr val="2D2D2D"/>
                </a:solidFill>
                <a:latin typeface="Roboto"/>
                <a:cs typeface="Roboto"/>
              </a:rPr>
              <a:t>Økonomi, </a:t>
            </a:r>
            <a:r>
              <a:rPr sz="1450" b="1" spc="10">
                <a:solidFill>
                  <a:srgbClr val="2D2D2D"/>
                </a:solidFill>
                <a:latin typeface="Roboto"/>
                <a:cs typeface="Roboto"/>
              </a:rPr>
              <a:t>bank,</a:t>
            </a:r>
            <a:r>
              <a:rPr sz="1450" b="1" spc="-55">
                <a:solidFill>
                  <a:srgbClr val="2D2D2D"/>
                </a:solidFill>
                <a:latin typeface="Roboto"/>
                <a:cs typeface="Roboto"/>
              </a:rPr>
              <a:t> </a:t>
            </a:r>
            <a:r>
              <a:rPr sz="1450" b="1" spc="10" err="1">
                <a:solidFill>
                  <a:srgbClr val="2D2D2D"/>
                </a:solidFill>
                <a:latin typeface="Roboto"/>
                <a:cs typeface="Roboto"/>
              </a:rPr>
              <a:t>boligens</a:t>
            </a:r>
            <a:r>
              <a:rPr sz="1450" b="1" spc="10">
                <a:solidFill>
                  <a:srgbClr val="2D2D2D"/>
                </a:solidFill>
                <a:latin typeface="Roboto"/>
                <a:cs typeface="Roboto"/>
              </a:rPr>
              <a:t> </a:t>
            </a:r>
            <a:r>
              <a:rPr sz="1450" b="1" spc="15">
                <a:solidFill>
                  <a:srgbClr val="2D2D2D"/>
                </a:solidFill>
                <a:latin typeface="Roboto"/>
                <a:cs typeface="Roboto"/>
              </a:rPr>
              <a:t>stand</a:t>
            </a:r>
            <a:endParaRPr sz="1450" b="1">
              <a:latin typeface="Roboto"/>
              <a:cs typeface="Roboto"/>
            </a:endParaRPr>
          </a:p>
        </p:txBody>
      </p:sp>
      <p:sp>
        <p:nvSpPr>
          <p:cNvPr id="7" name="object 7"/>
          <p:cNvSpPr txBox="1"/>
          <p:nvPr/>
        </p:nvSpPr>
        <p:spPr>
          <a:xfrm>
            <a:off x="5863492" y="6809458"/>
            <a:ext cx="977265" cy="252095"/>
          </a:xfrm>
          <a:prstGeom prst="rect">
            <a:avLst/>
          </a:prstGeom>
        </p:spPr>
        <p:txBody>
          <a:bodyPr vert="horz" wrap="square" lIns="0" tIns="17145" rIns="0" bIns="0" rtlCol="0">
            <a:spAutoFit/>
          </a:bodyPr>
          <a:lstStyle/>
          <a:p>
            <a:pPr marL="12700">
              <a:lnSpc>
                <a:spcPct val="100000"/>
              </a:lnSpc>
              <a:spcBef>
                <a:spcPts val="135"/>
              </a:spcBef>
            </a:pPr>
            <a:r>
              <a:rPr sz="1450" spc="15">
                <a:solidFill>
                  <a:srgbClr val="2D2D2D"/>
                </a:solidFill>
                <a:latin typeface="Roboto"/>
                <a:cs typeface="Roboto"/>
              </a:rPr>
              <a:t>Køber</a:t>
            </a:r>
            <a:r>
              <a:rPr sz="1450" spc="-45">
                <a:solidFill>
                  <a:srgbClr val="2D2D2D"/>
                </a:solidFill>
                <a:latin typeface="Roboto"/>
                <a:cs typeface="Roboto"/>
              </a:rPr>
              <a:t> </a:t>
            </a:r>
            <a:r>
              <a:rPr sz="1450" spc="5">
                <a:solidFill>
                  <a:srgbClr val="2D2D2D"/>
                </a:solidFill>
                <a:latin typeface="Roboto"/>
                <a:cs typeface="Roboto"/>
              </a:rPr>
              <a:t>bolig</a:t>
            </a:r>
            <a:endParaRPr sz="1450">
              <a:latin typeface="Roboto"/>
              <a:cs typeface="Roboto"/>
            </a:endParaRPr>
          </a:p>
        </p:txBody>
      </p:sp>
      <p:sp>
        <p:nvSpPr>
          <p:cNvPr id="8" name="object 8"/>
          <p:cNvSpPr txBox="1"/>
          <p:nvPr/>
        </p:nvSpPr>
        <p:spPr>
          <a:xfrm>
            <a:off x="5335948" y="7203185"/>
            <a:ext cx="2033270" cy="1397635"/>
          </a:xfrm>
          <a:prstGeom prst="rect">
            <a:avLst/>
          </a:prstGeom>
        </p:spPr>
        <p:txBody>
          <a:bodyPr vert="horz" wrap="square" lIns="0" tIns="11430" rIns="0" bIns="0" rtlCol="0">
            <a:spAutoFit/>
          </a:bodyPr>
          <a:lstStyle/>
          <a:p>
            <a:pPr marL="12700" marR="5080" indent="-1905" algn="ctr">
              <a:lnSpc>
                <a:spcPct val="109000"/>
              </a:lnSpc>
              <a:spcBef>
                <a:spcPts val="90"/>
              </a:spcBef>
            </a:pPr>
            <a:r>
              <a:rPr sz="1450" spc="10">
                <a:solidFill>
                  <a:srgbClr val="2D2D2D"/>
                </a:solidFill>
                <a:latin typeface="Roboto"/>
                <a:cs typeface="Roboto"/>
              </a:rPr>
              <a:t>Står </a:t>
            </a:r>
            <a:r>
              <a:rPr sz="1450" spc="15">
                <a:solidFill>
                  <a:srgbClr val="2D2D2D"/>
                </a:solidFill>
                <a:latin typeface="Roboto"/>
                <a:cs typeface="Roboto"/>
              </a:rPr>
              <a:t>med  </a:t>
            </a:r>
            <a:r>
              <a:rPr sz="1450" spc="10">
                <a:solidFill>
                  <a:srgbClr val="2D2D2D"/>
                </a:solidFill>
                <a:latin typeface="Roboto"/>
                <a:cs typeface="Roboto"/>
              </a:rPr>
              <a:t>energimærkerapporten </a:t>
            </a:r>
            <a:r>
              <a:rPr sz="1450" spc="5">
                <a:solidFill>
                  <a:srgbClr val="2D2D2D"/>
                </a:solidFill>
                <a:latin typeface="Roboto"/>
                <a:cs typeface="Roboto"/>
              </a:rPr>
              <a:t>i  </a:t>
            </a:r>
            <a:r>
              <a:rPr sz="1450" spc="15">
                <a:solidFill>
                  <a:srgbClr val="2D2D2D"/>
                </a:solidFill>
                <a:latin typeface="Roboto"/>
                <a:cs typeface="Roboto"/>
              </a:rPr>
              <a:t>hånden</a:t>
            </a:r>
            <a:endParaRPr sz="1450">
              <a:latin typeface="Roboto"/>
              <a:cs typeface="Roboto"/>
            </a:endParaRPr>
          </a:p>
          <a:p>
            <a:pPr algn="ctr">
              <a:lnSpc>
                <a:spcPct val="100000"/>
              </a:lnSpc>
              <a:spcBef>
                <a:spcPts val="1480"/>
              </a:spcBef>
            </a:pPr>
            <a:r>
              <a:rPr sz="1450" spc="10">
                <a:solidFill>
                  <a:srgbClr val="2D2D2D"/>
                </a:solidFill>
                <a:latin typeface="Roboto"/>
                <a:cs typeface="Roboto"/>
              </a:rPr>
              <a:t>Flytter</a:t>
            </a:r>
            <a:r>
              <a:rPr sz="1450" spc="-5">
                <a:solidFill>
                  <a:srgbClr val="2D2D2D"/>
                </a:solidFill>
                <a:latin typeface="Roboto"/>
                <a:cs typeface="Roboto"/>
              </a:rPr>
              <a:t> </a:t>
            </a:r>
            <a:r>
              <a:rPr sz="1450" spc="15">
                <a:solidFill>
                  <a:srgbClr val="2D2D2D"/>
                </a:solidFill>
                <a:latin typeface="Roboto"/>
                <a:cs typeface="Roboto"/>
              </a:rPr>
              <a:t>ind</a:t>
            </a:r>
            <a:endParaRPr sz="1450">
              <a:latin typeface="Roboto"/>
              <a:cs typeface="Roboto"/>
            </a:endParaRPr>
          </a:p>
          <a:p>
            <a:pPr algn="ctr">
              <a:lnSpc>
                <a:spcPct val="100000"/>
              </a:lnSpc>
              <a:spcBef>
                <a:spcPts val="155"/>
              </a:spcBef>
            </a:pPr>
            <a:r>
              <a:rPr sz="1450" spc="5">
                <a:solidFill>
                  <a:srgbClr val="2D2D2D"/>
                </a:solidFill>
                <a:latin typeface="Roboto"/>
                <a:cs typeface="Roboto"/>
              </a:rPr>
              <a:t>Får </a:t>
            </a:r>
            <a:r>
              <a:rPr sz="1450" spc="10">
                <a:solidFill>
                  <a:srgbClr val="2D2D2D"/>
                </a:solidFill>
                <a:latin typeface="Roboto"/>
                <a:cs typeface="Roboto"/>
              </a:rPr>
              <a:t>ikke</a:t>
            </a:r>
            <a:r>
              <a:rPr sz="1450" spc="-10">
                <a:solidFill>
                  <a:srgbClr val="2D2D2D"/>
                </a:solidFill>
                <a:latin typeface="Roboto"/>
                <a:cs typeface="Roboto"/>
              </a:rPr>
              <a:t> </a:t>
            </a:r>
            <a:r>
              <a:rPr sz="1450" spc="5">
                <a:solidFill>
                  <a:srgbClr val="2D2D2D"/>
                </a:solidFill>
                <a:latin typeface="Roboto"/>
                <a:cs typeface="Roboto"/>
              </a:rPr>
              <a:t>renoveret</a:t>
            </a:r>
            <a:endParaRPr sz="1450">
              <a:latin typeface="Roboto"/>
              <a:cs typeface="Roboto"/>
            </a:endParaRPr>
          </a:p>
        </p:txBody>
      </p:sp>
      <p:sp>
        <p:nvSpPr>
          <p:cNvPr id="9" name="object 9"/>
          <p:cNvSpPr txBox="1"/>
          <p:nvPr/>
        </p:nvSpPr>
        <p:spPr>
          <a:xfrm>
            <a:off x="7631585" y="6794946"/>
            <a:ext cx="1623926" cy="1764030"/>
          </a:xfrm>
          <a:prstGeom prst="rect">
            <a:avLst/>
          </a:prstGeom>
        </p:spPr>
        <p:txBody>
          <a:bodyPr vert="horz" wrap="square" lIns="0" tIns="11430" rIns="0" bIns="0" rtlCol="0">
            <a:spAutoFit/>
          </a:bodyPr>
          <a:lstStyle/>
          <a:p>
            <a:pPr marL="147320" marR="139700" algn="ctr">
              <a:lnSpc>
                <a:spcPct val="109000"/>
              </a:lnSpc>
              <a:spcBef>
                <a:spcPts val="90"/>
              </a:spcBef>
            </a:pPr>
            <a:r>
              <a:rPr sz="1450" spc="20">
                <a:solidFill>
                  <a:srgbClr val="2D2D2D"/>
                </a:solidFill>
                <a:latin typeface="Roboto"/>
                <a:cs typeface="Roboto"/>
              </a:rPr>
              <a:t>Drømmer</a:t>
            </a:r>
            <a:r>
              <a:rPr sz="1450" spc="-80">
                <a:solidFill>
                  <a:srgbClr val="2D2D2D"/>
                </a:solidFill>
                <a:latin typeface="Roboto"/>
                <a:cs typeface="Roboto"/>
              </a:rPr>
              <a:t> </a:t>
            </a:r>
            <a:r>
              <a:rPr sz="1450" spc="15">
                <a:solidFill>
                  <a:srgbClr val="2D2D2D"/>
                </a:solidFill>
                <a:latin typeface="Roboto"/>
                <a:cs typeface="Roboto"/>
              </a:rPr>
              <a:t>om  </a:t>
            </a:r>
            <a:r>
              <a:rPr sz="1450" spc="10">
                <a:solidFill>
                  <a:srgbClr val="2D2D2D"/>
                </a:solidFill>
                <a:latin typeface="Roboto"/>
                <a:cs typeface="Roboto"/>
              </a:rPr>
              <a:t>renoveringen</a:t>
            </a:r>
            <a:endParaRPr sz="1450">
              <a:latin typeface="Roboto"/>
              <a:cs typeface="Roboto"/>
            </a:endParaRPr>
          </a:p>
          <a:p>
            <a:pPr marL="248920" marR="241300" algn="ctr">
              <a:lnSpc>
                <a:spcPct val="109000"/>
              </a:lnSpc>
              <a:spcBef>
                <a:spcPts val="1155"/>
              </a:spcBef>
            </a:pPr>
            <a:r>
              <a:rPr sz="1450" spc="20">
                <a:solidFill>
                  <a:srgbClr val="2D2D2D"/>
                </a:solidFill>
                <a:latin typeface="Roboto"/>
                <a:cs typeface="Roboto"/>
              </a:rPr>
              <a:t>H</a:t>
            </a:r>
            <a:r>
              <a:rPr sz="1450" spc="5">
                <a:solidFill>
                  <a:srgbClr val="2D2D2D"/>
                </a:solidFill>
                <a:latin typeface="Roboto"/>
                <a:cs typeface="Roboto"/>
              </a:rPr>
              <a:t>v</a:t>
            </a:r>
            <a:r>
              <a:rPr sz="1450" spc="15">
                <a:solidFill>
                  <a:srgbClr val="2D2D2D"/>
                </a:solidFill>
                <a:latin typeface="Roboto"/>
                <a:cs typeface="Roboto"/>
              </a:rPr>
              <a:t>e</a:t>
            </a:r>
            <a:r>
              <a:rPr sz="1450" spc="-5">
                <a:solidFill>
                  <a:srgbClr val="2D2D2D"/>
                </a:solidFill>
                <a:latin typeface="Roboto"/>
                <a:cs typeface="Roboto"/>
              </a:rPr>
              <a:t>r</a:t>
            </a:r>
            <a:r>
              <a:rPr sz="1450" spc="15">
                <a:solidFill>
                  <a:srgbClr val="2D2D2D"/>
                </a:solidFill>
                <a:latin typeface="Roboto"/>
                <a:cs typeface="Roboto"/>
              </a:rPr>
              <a:t>dagen  sætter</a:t>
            </a:r>
            <a:r>
              <a:rPr sz="1450" spc="-45">
                <a:solidFill>
                  <a:srgbClr val="2D2D2D"/>
                </a:solidFill>
                <a:latin typeface="Roboto"/>
                <a:cs typeface="Roboto"/>
              </a:rPr>
              <a:t> </a:t>
            </a:r>
            <a:r>
              <a:rPr sz="1450" spc="15">
                <a:solidFill>
                  <a:srgbClr val="2D2D2D"/>
                </a:solidFill>
                <a:latin typeface="Roboto"/>
                <a:cs typeface="Roboto"/>
              </a:rPr>
              <a:t>ind</a:t>
            </a:r>
            <a:endParaRPr sz="1450">
              <a:latin typeface="Roboto"/>
              <a:cs typeface="Roboto"/>
            </a:endParaRPr>
          </a:p>
          <a:p>
            <a:pPr marL="12700" marR="5080" algn="ctr">
              <a:lnSpc>
                <a:spcPct val="109000"/>
              </a:lnSpc>
              <a:spcBef>
                <a:spcPts val="1155"/>
              </a:spcBef>
            </a:pPr>
            <a:r>
              <a:rPr sz="1450" spc="10">
                <a:solidFill>
                  <a:srgbClr val="2D2D2D"/>
                </a:solidFill>
                <a:latin typeface="Roboto"/>
                <a:cs typeface="Roboto"/>
              </a:rPr>
              <a:t>Energimærket</a:t>
            </a:r>
            <a:r>
              <a:rPr sz="1450" spc="-60">
                <a:solidFill>
                  <a:srgbClr val="2D2D2D"/>
                </a:solidFill>
                <a:latin typeface="Roboto"/>
                <a:cs typeface="Roboto"/>
              </a:rPr>
              <a:t> </a:t>
            </a:r>
            <a:r>
              <a:rPr sz="1450" spc="10">
                <a:solidFill>
                  <a:srgbClr val="2D2D2D"/>
                </a:solidFill>
                <a:latin typeface="Roboto"/>
                <a:cs typeface="Roboto"/>
              </a:rPr>
              <a:t>er  glemt</a:t>
            </a:r>
            <a:endParaRPr sz="1450">
              <a:latin typeface="Roboto"/>
              <a:cs typeface="Roboto"/>
            </a:endParaRPr>
          </a:p>
        </p:txBody>
      </p:sp>
      <p:sp>
        <p:nvSpPr>
          <p:cNvPr id="10" name="object 10"/>
          <p:cNvSpPr txBox="1"/>
          <p:nvPr/>
        </p:nvSpPr>
        <p:spPr>
          <a:xfrm>
            <a:off x="13214808" y="6795323"/>
            <a:ext cx="1247140" cy="479555"/>
          </a:xfrm>
          <a:prstGeom prst="rect">
            <a:avLst/>
          </a:prstGeom>
        </p:spPr>
        <p:txBody>
          <a:bodyPr vert="horz" wrap="square" lIns="0" tIns="11430" rIns="0" bIns="0" rtlCol="0">
            <a:spAutoFit/>
          </a:bodyPr>
          <a:lstStyle/>
          <a:p>
            <a:pPr marL="12700" marR="5080" indent="75565">
              <a:lnSpc>
                <a:spcPct val="109000"/>
              </a:lnSpc>
              <a:spcBef>
                <a:spcPts val="90"/>
              </a:spcBef>
            </a:pPr>
            <a:r>
              <a:rPr sz="1450" spc="5">
                <a:solidFill>
                  <a:srgbClr val="2D2D2D"/>
                </a:solidFill>
                <a:latin typeface="Roboto"/>
                <a:cs typeface="Roboto"/>
              </a:rPr>
              <a:t>I </a:t>
            </a:r>
            <a:r>
              <a:rPr sz="1450" spc="15">
                <a:solidFill>
                  <a:srgbClr val="2D2D2D"/>
                </a:solidFill>
                <a:latin typeface="Roboto"/>
                <a:cs typeface="Roboto"/>
              </a:rPr>
              <a:t>gang med  </a:t>
            </a:r>
            <a:r>
              <a:rPr sz="1450" spc="-5">
                <a:solidFill>
                  <a:srgbClr val="2D2D2D"/>
                </a:solidFill>
                <a:latin typeface="Roboto"/>
                <a:cs typeface="Roboto"/>
              </a:rPr>
              <a:t>r</a:t>
            </a:r>
            <a:r>
              <a:rPr sz="1450" spc="15">
                <a:solidFill>
                  <a:srgbClr val="2D2D2D"/>
                </a:solidFill>
                <a:latin typeface="Roboto"/>
                <a:cs typeface="Roboto"/>
              </a:rPr>
              <a:t>en</a:t>
            </a:r>
            <a:r>
              <a:rPr sz="1450">
                <a:solidFill>
                  <a:srgbClr val="2D2D2D"/>
                </a:solidFill>
                <a:latin typeface="Roboto"/>
                <a:cs typeface="Roboto"/>
              </a:rPr>
              <a:t>o</a:t>
            </a:r>
            <a:r>
              <a:rPr sz="1450" spc="5">
                <a:solidFill>
                  <a:srgbClr val="2D2D2D"/>
                </a:solidFill>
                <a:latin typeface="Roboto"/>
                <a:cs typeface="Roboto"/>
              </a:rPr>
              <a:t>v</a:t>
            </a:r>
            <a:r>
              <a:rPr sz="1450" spc="15">
                <a:solidFill>
                  <a:srgbClr val="2D2D2D"/>
                </a:solidFill>
                <a:latin typeface="Roboto"/>
                <a:cs typeface="Roboto"/>
              </a:rPr>
              <a:t>eringen</a:t>
            </a:r>
            <a:endParaRPr sz="1450">
              <a:latin typeface="Roboto"/>
              <a:cs typeface="Roboto"/>
            </a:endParaRPr>
          </a:p>
        </p:txBody>
      </p:sp>
      <p:sp>
        <p:nvSpPr>
          <p:cNvPr id="11" name="object 11"/>
          <p:cNvSpPr txBox="1"/>
          <p:nvPr/>
        </p:nvSpPr>
        <p:spPr>
          <a:xfrm>
            <a:off x="13089849" y="7444623"/>
            <a:ext cx="1542986" cy="1638300"/>
          </a:xfrm>
          <a:prstGeom prst="rect">
            <a:avLst/>
          </a:prstGeom>
        </p:spPr>
        <p:txBody>
          <a:bodyPr vert="horz" wrap="square" lIns="0" tIns="11430" rIns="0" bIns="0" rtlCol="0">
            <a:spAutoFit/>
          </a:bodyPr>
          <a:lstStyle/>
          <a:p>
            <a:pPr marL="194945" marR="190500" algn="ctr">
              <a:lnSpc>
                <a:spcPct val="109000"/>
              </a:lnSpc>
              <a:spcBef>
                <a:spcPts val="90"/>
              </a:spcBef>
            </a:pPr>
            <a:r>
              <a:rPr sz="1450" spc="10">
                <a:solidFill>
                  <a:srgbClr val="2D2D2D"/>
                </a:solidFill>
                <a:latin typeface="Roboto"/>
                <a:cs typeface="Roboto"/>
              </a:rPr>
              <a:t>Undersøger  markedet</a:t>
            </a:r>
            <a:r>
              <a:rPr sz="1450" spc="-55">
                <a:solidFill>
                  <a:srgbClr val="2D2D2D"/>
                </a:solidFill>
                <a:latin typeface="Roboto"/>
                <a:cs typeface="Roboto"/>
              </a:rPr>
              <a:t> </a:t>
            </a:r>
            <a:r>
              <a:rPr sz="1450" spc="20">
                <a:solidFill>
                  <a:srgbClr val="2D2D2D"/>
                </a:solidFill>
                <a:latin typeface="Roboto"/>
                <a:cs typeface="Roboto"/>
              </a:rPr>
              <a:t>–</a:t>
            </a:r>
            <a:endParaRPr sz="1450">
              <a:latin typeface="Roboto"/>
              <a:cs typeface="Roboto"/>
            </a:endParaRPr>
          </a:p>
          <a:p>
            <a:pPr algn="ctr">
              <a:lnSpc>
                <a:spcPct val="100000"/>
              </a:lnSpc>
              <a:spcBef>
                <a:spcPts val="160"/>
              </a:spcBef>
            </a:pPr>
            <a:r>
              <a:rPr sz="1450" spc="15">
                <a:solidFill>
                  <a:srgbClr val="2D2D2D"/>
                </a:solidFill>
                <a:latin typeface="Roboto"/>
                <a:cs typeface="Roboto"/>
              </a:rPr>
              <a:t>ser på</a:t>
            </a:r>
            <a:r>
              <a:rPr sz="1450" spc="-80">
                <a:solidFill>
                  <a:srgbClr val="2D2D2D"/>
                </a:solidFill>
                <a:latin typeface="Roboto"/>
                <a:cs typeface="Roboto"/>
              </a:rPr>
              <a:t> </a:t>
            </a:r>
            <a:r>
              <a:rPr sz="1450" spc="15">
                <a:solidFill>
                  <a:srgbClr val="2D2D2D"/>
                </a:solidFill>
                <a:latin typeface="Roboto"/>
                <a:cs typeface="Roboto"/>
              </a:rPr>
              <a:t>løsninger</a:t>
            </a:r>
            <a:endParaRPr sz="1450">
              <a:latin typeface="Roboto"/>
              <a:cs typeface="Roboto"/>
            </a:endParaRPr>
          </a:p>
          <a:p>
            <a:pPr marL="160020" marR="106680" indent="-47625" algn="ctr">
              <a:lnSpc>
                <a:spcPct val="109000"/>
              </a:lnSpc>
              <a:spcBef>
                <a:spcPts val="1320"/>
              </a:spcBef>
            </a:pPr>
            <a:r>
              <a:rPr sz="1450" spc="-5">
                <a:solidFill>
                  <a:srgbClr val="2D2D2D"/>
                </a:solidFill>
                <a:latin typeface="Roboto"/>
                <a:cs typeface="Roboto"/>
              </a:rPr>
              <a:t>Taler </a:t>
            </a:r>
            <a:r>
              <a:rPr sz="1450" spc="15">
                <a:solidFill>
                  <a:srgbClr val="2D2D2D"/>
                </a:solidFill>
                <a:latin typeface="Roboto"/>
                <a:cs typeface="Roboto"/>
              </a:rPr>
              <a:t>med  </a:t>
            </a:r>
            <a:r>
              <a:rPr sz="1450" spc="5">
                <a:solidFill>
                  <a:srgbClr val="2D2D2D"/>
                </a:solidFill>
                <a:latin typeface="Roboto"/>
                <a:cs typeface="Roboto"/>
              </a:rPr>
              <a:t>potentielle  </a:t>
            </a:r>
            <a:r>
              <a:rPr sz="1450" spc="15">
                <a:solidFill>
                  <a:srgbClr val="2D2D2D"/>
                </a:solidFill>
                <a:latin typeface="Roboto"/>
                <a:cs typeface="Roboto"/>
              </a:rPr>
              <a:t>håndvær</a:t>
            </a:r>
            <a:r>
              <a:rPr sz="1450">
                <a:solidFill>
                  <a:srgbClr val="2D2D2D"/>
                </a:solidFill>
                <a:latin typeface="Roboto"/>
                <a:cs typeface="Roboto"/>
              </a:rPr>
              <a:t>k</a:t>
            </a:r>
            <a:r>
              <a:rPr sz="1450" spc="15">
                <a:solidFill>
                  <a:srgbClr val="2D2D2D"/>
                </a:solidFill>
                <a:latin typeface="Roboto"/>
                <a:cs typeface="Roboto"/>
              </a:rPr>
              <a:t>e</a:t>
            </a:r>
            <a:r>
              <a:rPr sz="1450" spc="-5">
                <a:solidFill>
                  <a:srgbClr val="2D2D2D"/>
                </a:solidFill>
                <a:latin typeface="Roboto"/>
                <a:cs typeface="Roboto"/>
              </a:rPr>
              <a:t>r</a:t>
            </a:r>
            <a:r>
              <a:rPr sz="1450" spc="15">
                <a:solidFill>
                  <a:srgbClr val="2D2D2D"/>
                </a:solidFill>
                <a:latin typeface="Roboto"/>
                <a:cs typeface="Roboto"/>
              </a:rPr>
              <a:t>e</a:t>
            </a:r>
            <a:endParaRPr sz="1450">
              <a:latin typeface="Roboto"/>
              <a:cs typeface="Roboto"/>
            </a:endParaRPr>
          </a:p>
        </p:txBody>
      </p:sp>
      <p:sp>
        <p:nvSpPr>
          <p:cNvPr id="12" name="object 12"/>
          <p:cNvSpPr txBox="1"/>
          <p:nvPr/>
        </p:nvSpPr>
        <p:spPr>
          <a:xfrm>
            <a:off x="15320527" y="6815920"/>
            <a:ext cx="1542985" cy="1156970"/>
          </a:xfrm>
          <a:prstGeom prst="rect">
            <a:avLst/>
          </a:prstGeom>
        </p:spPr>
        <p:txBody>
          <a:bodyPr vert="horz" wrap="square" lIns="0" tIns="11430" rIns="0" bIns="0" rtlCol="0">
            <a:spAutoFit/>
          </a:bodyPr>
          <a:lstStyle/>
          <a:p>
            <a:pPr marL="188595" marR="181610" algn="ctr">
              <a:lnSpc>
                <a:spcPct val="109000"/>
              </a:lnSpc>
              <a:spcBef>
                <a:spcPts val="90"/>
              </a:spcBef>
            </a:pPr>
            <a:r>
              <a:rPr sz="1450" spc="10">
                <a:solidFill>
                  <a:srgbClr val="2D2D2D"/>
                </a:solidFill>
                <a:latin typeface="Roboto"/>
                <a:cs typeface="Roboto"/>
              </a:rPr>
              <a:t>Løsningen  er</a:t>
            </a:r>
            <a:r>
              <a:rPr sz="1450" spc="-20">
                <a:solidFill>
                  <a:srgbClr val="2D2D2D"/>
                </a:solidFill>
                <a:latin typeface="Roboto"/>
                <a:cs typeface="Roboto"/>
              </a:rPr>
              <a:t> </a:t>
            </a:r>
            <a:r>
              <a:rPr sz="1450" spc="10">
                <a:solidFill>
                  <a:srgbClr val="2D2D2D"/>
                </a:solidFill>
                <a:latin typeface="Roboto"/>
                <a:cs typeface="Roboto"/>
              </a:rPr>
              <a:t>valgt</a:t>
            </a:r>
            <a:endParaRPr sz="1450">
              <a:latin typeface="Roboto"/>
              <a:cs typeface="Roboto"/>
            </a:endParaRPr>
          </a:p>
          <a:p>
            <a:pPr marL="12700" marR="5080" algn="ctr">
              <a:lnSpc>
                <a:spcPct val="109000"/>
              </a:lnSpc>
              <a:spcBef>
                <a:spcPts val="1320"/>
              </a:spcBef>
            </a:pPr>
            <a:r>
              <a:rPr sz="1450" spc="15">
                <a:solidFill>
                  <a:srgbClr val="2D2D2D"/>
                </a:solidFill>
                <a:latin typeface="Roboto"/>
                <a:cs typeface="Roboto"/>
              </a:rPr>
              <a:t>Håndvær</a:t>
            </a:r>
            <a:r>
              <a:rPr sz="1450">
                <a:solidFill>
                  <a:srgbClr val="2D2D2D"/>
                </a:solidFill>
                <a:latin typeface="Roboto"/>
                <a:cs typeface="Roboto"/>
              </a:rPr>
              <a:t>k</a:t>
            </a:r>
            <a:r>
              <a:rPr sz="1450" spc="15">
                <a:solidFill>
                  <a:srgbClr val="2D2D2D"/>
                </a:solidFill>
                <a:latin typeface="Roboto"/>
                <a:cs typeface="Roboto"/>
              </a:rPr>
              <a:t>e</a:t>
            </a:r>
            <a:r>
              <a:rPr sz="1450" spc="-5">
                <a:solidFill>
                  <a:srgbClr val="2D2D2D"/>
                </a:solidFill>
                <a:latin typeface="Roboto"/>
                <a:cs typeface="Roboto"/>
              </a:rPr>
              <a:t>r</a:t>
            </a:r>
            <a:r>
              <a:rPr sz="1450" spc="10">
                <a:solidFill>
                  <a:srgbClr val="2D2D2D"/>
                </a:solidFill>
                <a:latin typeface="Roboto"/>
                <a:cs typeface="Roboto"/>
              </a:rPr>
              <a:t>en  </a:t>
            </a:r>
            <a:r>
              <a:rPr sz="1450" spc="15">
                <a:solidFill>
                  <a:srgbClr val="2D2D2D"/>
                </a:solidFill>
                <a:latin typeface="Roboto"/>
                <a:cs typeface="Roboto"/>
              </a:rPr>
              <a:t>sættes </a:t>
            </a:r>
            <a:r>
              <a:rPr sz="1450" spc="5">
                <a:solidFill>
                  <a:srgbClr val="2D2D2D"/>
                </a:solidFill>
                <a:latin typeface="Roboto"/>
                <a:cs typeface="Roboto"/>
              </a:rPr>
              <a:t>i</a:t>
            </a:r>
            <a:r>
              <a:rPr sz="1450" spc="-40">
                <a:solidFill>
                  <a:srgbClr val="2D2D2D"/>
                </a:solidFill>
                <a:latin typeface="Roboto"/>
                <a:cs typeface="Roboto"/>
              </a:rPr>
              <a:t> </a:t>
            </a:r>
            <a:r>
              <a:rPr sz="1450" spc="10">
                <a:solidFill>
                  <a:srgbClr val="2D2D2D"/>
                </a:solidFill>
                <a:latin typeface="Roboto"/>
                <a:cs typeface="Roboto"/>
              </a:rPr>
              <a:t>gang</a:t>
            </a:r>
            <a:endParaRPr sz="1450">
              <a:latin typeface="Roboto"/>
              <a:cs typeface="Roboto"/>
            </a:endParaRPr>
          </a:p>
        </p:txBody>
      </p:sp>
      <p:sp>
        <p:nvSpPr>
          <p:cNvPr id="13" name="object 13"/>
          <p:cNvSpPr txBox="1"/>
          <p:nvPr/>
        </p:nvSpPr>
        <p:spPr>
          <a:xfrm>
            <a:off x="17611816" y="6815920"/>
            <a:ext cx="1542985" cy="2455545"/>
          </a:xfrm>
          <a:prstGeom prst="rect">
            <a:avLst/>
          </a:prstGeom>
        </p:spPr>
        <p:txBody>
          <a:bodyPr vert="horz" wrap="square" lIns="0" tIns="11430" rIns="0" bIns="0" rtlCol="0">
            <a:spAutoFit/>
          </a:bodyPr>
          <a:lstStyle/>
          <a:p>
            <a:pPr marL="12700" marR="5080" algn="ctr">
              <a:lnSpc>
                <a:spcPct val="109000"/>
              </a:lnSpc>
              <a:spcBef>
                <a:spcPts val="90"/>
              </a:spcBef>
            </a:pPr>
            <a:r>
              <a:rPr sz="1450" spc="15">
                <a:solidFill>
                  <a:srgbClr val="2D2D2D"/>
                </a:solidFill>
                <a:latin typeface="Roboto"/>
                <a:cs typeface="Roboto"/>
              </a:rPr>
              <a:t>Renoveringen</a:t>
            </a:r>
            <a:r>
              <a:rPr sz="1450" spc="-85">
                <a:solidFill>
                  <a:srgbClr val="2D2D2D"/>
                </a:solidFill>
                <a:latin typeface="Roboto"/>
                <a:cs typeface="Roboto"/>
              </a:rPr>
              <a:t> </a:t>
            </a:r>
            <a:r>
              <a:rPr sz="1450" spc="10">
                <a:solidFill>
                  <a:srgbClr val="2D2D2D"/>
                </a:solidFill>
                <a:latin typeface="Roboto"/>
                <a:cs typeface="Roboto"/>
              </a:rPr>
              <a:t>er  færdig</a:t>
            </a:r>
            <a:endParaRPr sz="1450">
              <a:latin typeface="Roboto"/>
              <a:cs typeface="Roboto"/>
            </a:endParaRPr>
          </a:p>
          <a:p>
            <a:pPr marL="234950" marR="227329" algn="ctr">
              <a:lnSpc>
                <a:spcPct val="109000"/>
              </a:lnSpc>
              <a:spcBef>
                <a:spcPts val="1320"/>
              </a:spcBef>
            </a:pPr>
            <a:r>
              <a:rPr sz="1450" spc="20">
                <a:solidFill>
                  <a:srgbClr val="2D2D2D"/>
                </a:solidFill>
                <a:latin typeface="Roboto"/>
                <a:cs typeface="Roboto"/>
              </a:rPr>
              <a:t>H</a:t>
            </a:r>
            <a:r>
              <a:rPr sz="1450" spc="5">
                <a:solidFill>
                  <a:srgbClr val="2D2D2D"/>
                </a:solidFill>
                <a:latin typeface="Roboto"/>
                <a:cs typeface="Roboto"/>
              </a:rPr>
              <a:t>v</a:t>
            </a:r>
            <a:r>
              <a:rPr sz="1450" spc="15">
                <a:solidFill>
                  <a:srgbClr val="2D2D2D"/>
                </a:solidFill>
                <a:latin typeface="Roboto"/>
                <a:cs typeface="Roboto"/>
              </a:rPr>
              <a:t>e</a:t>
            </a:r>
            <a:r>
              <a:rPr sz="1450" spc="-5">
                <a:solidFill>
                  <a:srgbClr val="2D2D2D"/>
                </a:solidFill>
                <a:latin typeface="Roboto"/>
                <a:cs typeface="Roboto"/>
              </a:rPr>
              <a:t>r</a:t>
            </a:r>
            <a:r>
              <a:rPr sz="1450" spc="15">
                <a:solidFill>
                  <a:srgbClr val="2D2D2D"/>
                </a:solidFill>
                <a:latin typeface="Roboto"/>
                <a:cs typeface="Roboto"/>
              </a:rPr>
              <a:t>dagen  fortsætter</a:t>
            </a:r>
            <a:endParaRPr sz="1450">
              <a:latin typeface="Roboto"/>
              <a:cs typeface="Roboto"/>
            </a:endParaRPr>
          </a:p>
          <a:p>
            <a:pPr marL="114300" marR="107950" indent="635" algn="ctr">
              <a:lnSpc>
                <a:spcPct val="109000"/>
              </a:lnSpc>
              <a:spcBef>
                <a:spcPts val="1320"/>
              </a:spcBef>
            </a:pPr>
            <a:r>
              <a:rPr sz="1450" spc="20">
                <a:solidFill>
                  <a:srgbClr val="2D2D2D"/>
                </a:solidFill>
                <a:latin typeface="Roboto"/>
                <a:cs typeface="Roboto"/>
              </a:rPr>
              <a:t>Drømmer </a:t>
            </a:r>
            <a:r>
              <a:rPr sz="1450" spc="15">
                <a:solidFill>
                  <a:srgbClr val="2D2D2D"/>
                </a:solidFill>
                <a:latin typeface="Roboto"/>
                <a:cs typeface="Roboto"/>
              </a:rPr>
              <a:t>om  næste</a:t>
            </a:r>
            <a:r>
              <a:rPr sz="1450" spc="-55">
                <a:solidFill>
                  <a:srgbClr val="2D2D2D"/>
                </a:solidFill>
                <a:latin typeface="Roboto"/>
                <a:cs typeface="Roboto"/>
              </a:rPr>
              <a:t> </a:t>
            </a:r>
            <a:r>
              <a:rPr sz="1450" spc="5">
                <a:solidFill>
                  <a:srgbClr val="2D2D2D"/>
                </a:solidFill>
                <a:latin typeface="Roboto"/>
                <a:cs typeface="Roboto"/>
              </a:rPr>
              <a:t>projekt</a:t>
            </a:r>
            <a:endParaRPr sz="1450">
              <a:latin typeface="Roboto"/>
              <a:cs typeface="Roboto"/>
            </a:endParaRPr>
          </a:p>
          <a:p>
            <a:pPr marL="171450" marR="165735" indent="635" algn="ctr">
              <a:lnSpc>
                <a:spcPct val="109000"/>
              </a:lnSpc>
              <a:spcBef>
                <a:spcPts val="1320"/>
              </a:spcBef>
            </a:pPr>
            <a:r>
              <a:rPr sz="1450" spc="10">
                <a:solidFill>
                  <a:srgbClr val="2D2D2D"/>
                </a:solidFill>
                <a:latin typeface="Roboto"/>
                <a:cs typeface="Roboto"/>
              </a:rPr>
              <a:t>Oplever  forbedringer</a:t>
            </a:r>
            <a:endParaRPr sz="1450">
              <a:latin typeface="Roboto"/>
              <a:cs typeface="Roboto"/>
            </a:endParaRPr>
          </a:p>
        </p:txBody>
      </p:sp>
      <p:sp>
        <p:nvSpPr>
          <p:cNvPr id="14" name="object 14"/>
          <p:cNvSpPr txBox="1"/>
          <p:nvPr/>
        </p:nvSpPr>
        <p:spPr>
          <a:xfrm>
            <a:off x="9842570" y="4831444"/>
            <a:ext cx="2701780" cy="4682757"/>
          </a:xfrm>
          <a:prstGeom prst="rect">
            <a:avLst/>
          </a:prstGeom>
          <a:ln w="38585">
            <a:solidFill>
              <a:srgbClr val="2D2D2D"/>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40"/>
              </a:spcBef>
            </a:pPr>
            <a:endParaRPr sz="1600">
              <a:latin typeface="Times New Roman"/>
              <a:cs typeface="Times New Roman"/>
            </a:endParaRPr>
          </a:p>
          <a:p>
            <a:pPr marL="721995" marR="658495" algn="ctr">
              <a:lnSpc>
                <a:spcPct val="109000"/>
              </a:lnSpc>
            </a:pPr>
            <a:r>
              <a:rPr sz="1450" b="1" spc="25">
                <a:solidFill>
                  <a:srgbClr val="2D2D2D"/>
                </a:solidFill>
                <a:latin typeface="Roboto-Black"/>
                <a:cs typeface="Roboto-Black"/>
              </a:rPr>
              <a:t>Undersøger  mulighederne</a:t>
            </a:r>
            <a:endParaRPr sz="1450">
              <a:latin typeface="Roboto-Black"/>
              <a:cs typeface="Roboto-Black"/>
            </a:endParaRPr>
          </a:p>
          <a:p>
            <a:pPr marL="56515" algn="ctr">
              <a:lnSpc>
                <a:spcPct val="100000"/>
              </a:lnSpc>
              <a:spcBef>
                <a:spcPts val="1475"/>
              </a:spcBef>
            </a:pPr>
            <a:r>
              <a:rPr sz="1450" b="1" spc="20">
                <a:solidFill>
                  <a:srgbClr val="2D2D2D"/>
                </a:solidFill>
                <a:latin typeface="Roboto-Black"/>
                <a:cs typeface="Roboto-Black"/>
              </a:rPr>
              <a:t>Ser</a:t>
            </a:r>
            <a:r>
              <a:rPr sz="1450" b="1" spc="30">
                <a:solidFill>
                  <a:srgbClr val="2D2D2D"/>
                </a:solidFill>
                <a:latin typeface="Roboto-Black"/>
                <a:cs typeface="Roboto-Black"/>
              </a:rPr>
              <a:t> </a:t>
            </a:r>
            <a:r>
              <a:rPr sz="1450" b="1" spc="25">
                <a:solidFill>
                  <a:srgbClr val="2D2D2D"/>
                </a:solidFill>
                <a:latin typeface="Roboto-Black"/>
                <a:cs typeface="Roboto-Black"/>
              </a:rPr>
              <a:t>på</a:t>
            </a:r>
            <a:endParaRPr sz="1450">
              <a:latin typeface="Roboto-Black"/>
              <a:cs typeface="Roboto-Black"/>
            </a:endParaRPr>
          </a:p>
          <a:p>
            <a:pPr marL="57150" algn="ctr">
              <a:lnSpc>
                <a:spcPct val="100000"/>
              </a:lnSpc>
              <a:spcBef>
                <a:spcPts val="155"/>
              </a:spcBef>
            </a:pPr>
            <a:r>
              <a:rPr sz="1450" b="1" spc="25">
                <a:solidFill>
                  <a:srgbClr val="2D2D2D"/>
                </a:solidFill>
                <a:latin typeface="Roboto-Black"/>
                <a:cs typeface="Roboto-Black"/>
              </a:rPr>
              <a:t>finansiering</a:t>
            </a:r>
            <a:endParaRPr sz="1450">
              <a:latin typeface="Roboto-Black"/>
              <a:cs typeface="Roboto-Black"/>
            </a:endParaRPr>
          </a:p>
          <a:p>
            <a:pPr marL="890269" marR="826135" algn="ctr">
              <a:lnSpc>
                <a:spcPct val="109000"/>
              </a:lnSpc>
              <a:spcBef>
                <a:spcPts val="1320"/>
              </a:spcBef>
            </a:pPr>
            <a:r>
              <a:rPr sz="1450" b="1">
                <a:solidFill>
                  <a:srgbClr val="2D2D2D"/>
                </a:solidFill>
                <a:latin typeface="Roboto-Black"/>
                <a:cs typeface="Roboto-Black"/>
              </a:rPr>
              <a:t>Taler</a:t>
            </a:r>
            <a:r>
              <a:rPr sz="1450" b="1" spc="-40">
                <a:solidFill>
                  <a:srgbClr val="2D2D2D"/>
                </a:solidFill>
                <a:latin typeface="Roboto-Black"/>
                <a:cs typeface="Roboto-Black"/>
              </a:rPr>
              <a:t> </a:t>
            </a:r>
            <a:r>
              <a:rPr sz="1450" b="1" spc="30">
                <a:solidFill>
                  <a:srgbClr val="2D2D2D"/>
                </a:solidFill>
                <a:latin typeface="Roboto-Black"/>
                <a:cs typeface="Roboto-Black"/>
              </a:rPr>
              <a:t>med  </a:t>
            </a:r>
            <a:r>
              <a:rPr sz="1450" b="1" spc="25" err="1">
                <a:solidFill>
                  <a:srgbClr val="2D2D2D"/>
                </a:solidFill>
                <a:latin typeface="Roboto-Black"/>
                <a:cs typeface="Roboto-Black"/>
              </a:rPr>
              <a:t>banken</a:t>
            </a:r>
            <a:endParaRPr lang="da-DK" sz="1450" b="1" spc="25">
              <a:solidFill>
                <a:srgbClr val="2D2D2D"/>
              </a:solidFill>
              <a:latin typeface="Roboto-Black"/>
              <a:cs typeface="Roboto-Black"/>
            </a:endParaRPr>
          </a:p>
          <a:p>
            <a:pPr marL="890269" marR="826135" algn="ctr">
              <a:lnSpc>
                <a:spcPct val="109000"/>
              </a:lnSpc>
              <a:spcBef>
                <a:spcPts val="1320"/>
              </a:spcBef>
            </a:pPr>
            <a:endParaRPr lang="da-DK" sz="1450" b="1" spc="25">
              <a:solidFill>
                <a:srgbClr val="2D2D2D"/>
              </a:solidFill>
              <a:latin typeface="Roboto-Black"/>
              <a:cs typeface="Roboto-Black"/>
            </a:endParaRPr>
          </a:p>
          <a:p>
            <a:pPr marL="890269" marR="826135" algn="ctr">
              <a:lnSpc>
                <a:spcPct val="109000"/>
              </a:lnSpc>
              <a:spcBef>
                <a:spcPts val="1320"/>
              </a:spcBef>
            </a:pPr>
            <a:endParaRPr sz="1450">
              <a:latin typeface="Roboto-Black"/>
              <a:cs typeface="Roboto-Black"/>
            </a:endParaRPr>
          </a:p>
        </p:txBody>
      </p:sp>
      <p:sp>
        <p:nvSpPr>
          <p:cNvPr id="15" name="object 15"/>
          <p:cNvSpPr/>
          <p:nvPr/>
        </p:nvSpPr>
        <p:spPr>
          <a:xfrm>
            <a:off x="15618017" y="5535566"/>
            <a:ext cx="397510" cy="388620"/>
          </a:xfrm>
          <a:custGeom>
            <a:avLst/>
            <a:gdLst/>
            <a:ahLst/>
            <a:cxnLst/>
            <a:rect l="l" t="t" r="r" b="b"/>
            <a:pathLst>
              <a:path w="397509" h="388620">
                <a:moveTo>
                  <a:pt x="73044" y="0"/>
                </a:moveTo>
                <a:lnTo>
                  <a:pt x="65411" y="607"/>
                </a:lnTo>
                <a:lnTo>
                  <a:pt x="617" y="65401"/>
                </a:lnTo>
                <a:lnTo>
                  <a:pt x="0" y="73044"/>
                </a:lnTo>
                <a:lnTo>
                  <a:pt x="64563" y="162455"/>
                </a:lnTo>
                <a:lnTo>
                  <a:pt x="66050" y="163796"/>
                </a:lnTo>
                <a:lnTo>
                  <a:pt x="119954" y="194706"/>
                </a:lnTo>
                <a:lnTo>
                  <a:pt x="303812" y="387077"/>
                </a:lnTo>
                <a:lnTo>
                  <a:pt x="307467" y="388522"/>
                </a:lnTo>
                <a:lnTo>
                  <a:pt x="314618" y="388522"/>
                </a:lnTo>
                <a:lnTo>
                  <a:pt x="318084" y="387244"/>
                </a:lnTo>
                <a:lnTo>
                  <a:pt x="326346" y="379328"/>
                </a:lnTo>
                <a:lnTo>
                  <a:pt x="326545" y="370501"/>
                </a:lnTo>
                <a:lnTo>
                  <a:pt x="137796" y="172999"/>
                </a:lnTo>
                <a:lnTo>
                  <a:pt x="136739" y="172172"/>
                </a:lnTo>
                <a:lnTo>
                  <a:pt x="84269" y="142079"/>
                </a:lnTo>
                <a:lnTo>
                  <a:pt x="33580" y="71893"/>
                </a:lnTo>
                <a:lnTo>
                  <a:pt x="71903" y="33569"/>
                </a:lnTo>
                <a:lnTo>
                  <a:pt x="119539" y="33569"/>
                </a:lnTo>
                <a:lnTo>
                  <a:pt x="73044" y="0"/>
                </a:lnTo>
                <a:close/>
              </a:path>
              <a:path w="397509" h="388620">
                <a:moveTo>
                  <a:pt x="119539" y="33569"/>
                </a:moveTo>
                <a:lnTo>
                  <a:pt x="71903" y="33569"/>
                </a:lnTo>
                <a:lnTo>
                  <a:pt x="142079" y="84248"/>
                </a:lnTo>
                <a:lnTo>
                  <a:pt x="172162" y="136739"/>
                </a:lnTo>
                <a:lnTo>
                  <a:pt x="172999" y="137796"/>
                </a:lnTo>
                <a:lnTo>
                  <a:pt x="377653" y="333382"/>
                </a:lnTo>
                <a:lnTo>
                  <a:pt x="386469" y="333183"/>
                </a:lnTo>
                <a:lnTo>
                  <a:pt x="397129" y="322042"/>
                </a:lnTo>
                <a:lnTo>
                  <a:pt x="396940" y="313215"/>
                </a:lnTo>
                <a:lnTo>
                  <a:pt x="194706" y="119954"/>
                </a:lnTo>
                <a:lnTo>
                  <a:pt x="163806" y="66050"/>
                </a:lnTo>
                <a:lnTo>
                  <a:pt x="162466" y="64563"/>
                </a:lnTo>
                <a:lnTo>
                  <a:pt x="119539" y="33569"/>
                </a:lnTo>
                <a:close/>
              </a:path>
            </a:pathLst>
          </a:custGeom>
          <a:solidFill>
            <a:srgbClr val="2D2D2D"/>
          </a:solidFill>
        </p:spPr>
        <p:txBody>
          <a:bodyPr wrap="square" lIns="0" tIns="0" rIns="0" bIns="0" rtlCol="0"/>
          <a:lstStyle/>
          <a:p>
            <a:endParaRPr/>
          </a:p>
        </p:txBody>
      </p:sp>
      <p:sp>
        <p:nvSpPr>
          <p:cNvPr id="16" name="object 16"/>
          <p:cNvSpPr/>
          <p:nvPr/>
        </p:nvSpPr>
        <p:spPr>
          <a:xfrm>
            <a:off x="16067628" y="5986426"/>
            <a:ext cx="497205" cy="495300"/>
          </a:xfrm>
          <a:custGeom>
            <a:avLst/>
            <a:gdLst/>
            <a:ahLst/>
            <a:cxnLst/>
            <a:rect l="l" t="t" r="r" b="b"/>
            <a:pathLst>
              <a:path w="497205" h="495300">
                <a:moveTo>
                  <a:pt x="18606" y="102949"/>
                </a:moveTo>
                <a:lnTo>
                  <a:pt x="3978" y="107734"/>
                </a:lnTo>
                <a:lnTo>
                  <a:pt x="0" y="115619"/>
                </a:lnTo>
                <a:lnTo>
                  <a:pt x="2418" y="122928"/>
                </a:lnTo>
                <a:lnTo>
                  <a:pt x="5895" y="133658"/>
                </a:lnTo>
                <a:lnTo>
                  <a:pt x="7539" y="140133"/>
                </a:lnTo>
                <a:lnTo>
                  <a:pt x="7784" y="144960"/>
                </a:lnTo>
                <a:lnTo>
                  <a:pt x="7067" y="150749"/>
                </a:lnTo>
                <a:lnTo>
                  <a:pt x="6837" y="151785"/>
                </a:lnTo>
                <a:lnTo>
                  <a:pt x="6835" y="155031"/>
                </a:lnTo>
                <a:lnTo>
                  <a:pt x="15373" y="200730"/>
                </a:lnTo>
                <a:lnTo>
                  <a:pt x="27088" y="226809"/>
                </a:lnTo>
                <a:lnTo>
                  <a:pt x="289331" y="493786"/>
                </a:lnTo>
                <a:lnTo>
                  <a:pt x="292923" y="495283"/>
                </a:lnTo>
                <a:lnTo>
                  <a:pt x="297038" y="495283"/>
                </a:lnTo>
                <a:lnTo>
                  <a:pt x="297823" y="495241"/>
                </a:lnTo>
                <a:lnTo>
                  <a:pt x="310999" y="493129"/>
                </a:lnTo>
                <a:lnTo>
                  <a:pt x="341634" y="484096"/>
                </a:lnTo>
                <a:lnTo>
                  <a:pt x="376892" y="466488"/>
                </a:lnTo>
                <a:lnTo>
                  <a:pt x="301624" y="466488"/>
                </a:lnTo>
                <a:lnTo>
                  <a:pt x="48605" y="208925"/>
                </a:lnTo>
                <a:lnTo>
                  <a:pt x="45096" y="200730"/>
                </a:lnTo>
                <a:lnTo>
                  <a:pt x="40558" y="187994"/>
                </a:lnTo>
                <a:lnTo>
                  <a:pt x="36502" y="172122"/>
                </a:lnTo>
                <a:lnTo>
                  <a:pt x="34616" y="155031"/>
                </a:lnTo>
                <a:lnTo>
                  <a:pt x="35066" y="149519"/>
                </a:lnTo>
                <a:lnTo>
                  <a:pt x="34768" y="140863"/>
                </a:lnTo>
                <a:lnTo>
                  <a:pt x="32970" y="129079"/>
                </a:lnTo>
                <a:lnTo>
                  <a:pt x="28920" y="114185"/>
                </a:lnTo>
                <a:lnTo>
                  <a:pt x="26501" y="106876"/>
                </a:lnTo>
                <a:lnTo>
                  <a:pt x="18606" y="102949"/>
                </a:lnTo>
                <a:close/>
              </a:path>
              <a:path w="497205" h="495300">
                <a:moveTo>
                  <a:pt x="235717" y="33349"/>
                </a:moveTo>
                <a:lnTo>
                  <a:pt x="156277" y="33349"/>
                </a:lnTo>
                <a:lnTo>
                  <a:pt x="173368" y="35242"/>
                </a:lnTo>
                <a:lnTo>
                  <a:pt x="189241" y="39306"/>
                </a:lnTo>
                <a:lnTo>
                  <a:pt x="202108" y="43894"/>
                </a:lnTo>
                <a:lnTo>
                  <a:pt x="210182" y="47359"/>
                </a:lnTo>
                <a:lnTo>
                  <a:pt x="467734" y="300357"/>
                </a:lnTo>
                <a:lnTo>
                  <a:pt x="463327" y="318098"/>
                </a:lnTo>
                <a:lnTo>
                  <a:pt x="435561" y="374836"/>
                </a:lnTo>
                <a:lnTo>
                  <a:pt x="407924" y="407108"/>
                </a:lnTo>
                <a:lnTo>
                  <a:pt x="375857" y="434537"/>
                </a:lnTo>
                <a:lnTo>
                  <a:pt x="319320" y="462106"/>
                </a:lnTo>
                <a:lnTo>
                  <a:pt x="301624" y="466488"/>
                </a:lnTo>
                <a:lnTo>
                  <a:pt x="376892" y="466488"/>
                </a:lnTo>
                <a:lnTo>
                  <a:pt x="427641" y="426814"/>
                </a:lnTo>
                <a:lnTo>
                  <a:pt x="464598" y="381749"/>
                </a:lnTo>
                <a:lnTo>
                  <a:pt x="485290" y="340441"/>
                </a:lnTo>
                <a:lnTo>
                  <a:pt x="496487" y="296577"/>
                </a:lnTo>
                <a:lnTo>
                  <a:pt x="496833" y="292430"/>
                </a:lnTo>
                <a:lnTo>
                  <a:pt x="495314" y="288347"/>
                </a:lnTo>
                <a:lnTo>
                  <a:pt x="235717" y="33349"/>
                </a:lnTo>
                <a:close/>
              </a:path>
              <a:path w="497205" h="495300">
                <a:moveTo>
                  <a:pt x="120038" y="0"/>
                </a:moveTo>
                <a:lnTo>
                  <a:pt x="112258" y="4156"/>
                </a:lnTo>
                <a:lnTo>
                  <a:pt x="107829" y="18910"/>
                </a:lnTo>
                <a:lnTo>
                  <a:pt x="112017" y="26690"/>
                </a:lnTo>
                <a:lnTo>
                  <a:pt x="119389" y="28899"/>
                </a:lnTo>
                <a:lnTo>
                  <a:pt x="132734" y="32183"/>
                </a:lnTo>
                <a:lnTo>
                  <a:pt x="143342" y="33606"/>
                </a:lnTo>
                <a:lnTo>
                  <a:pt x="151195" y="33788"/>
                </a:lnTo>
                <a:lnTo>
                  <a:pt x="156277" y="33349"/>
                </a:lnTo>
                <a:lnTo>
                  <a:pt x="235717" y="33349"/>
                </a:lnTo>
                <a:lnTo>
                  <a:pt x="201976" y="14123"/>
                </a:lnTo>
                <a:lnTo>
                  <a:pt x="159089" y="5882"/>
                </a:lnTo>
                <a:lnTo>
                  <a:pt x="150746" y="5882"/>
                </a:lnTo>
                <a:lnTo>
                  <a:pt x="146028" y="5823"/>
                </a:lnTo>
                <a:lnTo>
                  <a:pt x="138241" y="4830"/>
                </a:lnTo>
                <a:lnTo>
                  <a:pt x="127409" y="2188"/>
                </a:lnTo>
                <a:lnTo>
                  <a:pt x="120038" y="0"/>
                </a:lnTo>
                <a:close/>
              </a:path>
              <a:path w="497205" h="495300">
                <a:moveTo>
                  <a:pt x="155136" y="5455"/>
                </a:moveTo>
                <a:lnTo>
                  <a:pt x="154340" y="5455"/>
                </a:lnTo>
                <a:lnTo>
                  <a:pt x="152372" y="5727"/>
                </a:lnTo>
                <a:lnTo>
                  <a:pt x="150746" y="5882"/>
                </a:lnTo>
                <a:lnTo>
                  <a:pt x="159089" y="5882"/>
                </a:lnTo>
                <a:lnTo>
                  <a:pt x="155136" y="5455"/>
                </a:lnTo>
                <a:close/>
              </a:path>
            </a:pathLst>
          </a:custGeom>
          <a:solidFill>
            <a:srgbClr val="2D2D2D"/>
          </a:solidFill>
        </p:spPr>
        <p:txBody>
          <a:bodyPr wrap="square" lIns="0" tIns="0" rIns="0" bIns="0" rtlCol="0"/>
          <a:lstStyle/>
          <a:p>
            <a:endParaRPr/>
          </a:p>
        </p:txBody>
      </p:sp>
      <p:sp>
        <p:nvSpPr>
          <p:cNvPr id="17" name="object 17"/>
          <p:cNvSpPr/>
          <p:nvPr/>
        </p:nvSpPr>
        <p:spPr>
          <a:xfrm>
            <a:off x="16214162" y="6219993"/>
            <a:ext cx="207920" cy="206580"/>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16201170" y="6117898"/>
            <a:ext cx="276225" cy="274955"/>
          </a:xfrm>
          <a:custGeom>
            <a:avLst/>
            <a:gdLst/>
            <a:ahLst/>
            <a:cxnLst/>
            <a:rect l="l" t="t" r="r" b="b"/>
            <a:pathLst>
              <a:path w="276225" h="274954">
                <a:moveTo>
                  <a:pt x="19716" y="0"/>
                </a:moveTo>
                <a:lnTo>
                  <a:pt x="10879" y="0"/>
                </a:lnTo>
                <a:lnTo>
                  <a:pt x="0" y="10889"/>
                </a:lnTo>
                <a:lnTo>
                  <a:pt x="0" y="19727"/>
                </a:lnTo>
                <a:lnTo>
                  <a:pt x="253720" y="273447"/>
                </a:lnTo>
                <a:lnTo>
                  <a:pt x="257290" y="274818"/>
                </a:lnTo>
                <a:lnTo>
                  <a:pt x="264431" y="274818"/>
                </a:lnTo>
                <a:lnTo>
                  <a:pt x="267991" y="273447"/>
                </a:lnTo>
                <a:lnTo>
                  <a:pt x="276169" y="265269"/>
                </a:lnTo>
                <a:lnTo>
                  <a:pt x="276169" y="256452"/>
                </a:lnTo>
                <a:lnTo>
                  <a:pt x="19716" y="0"/>
                </a:lnTo>
                <a:close/>
              </a:path>
            </a:pathLst>
          </a:custGeom>
          <a:solidFill>
            <a:srgbClr val="2D2D2D"/>
          </a:solidFill>
        </p:spPr>
        <p:txBody>
          <a:bodyPr wrap="square" lIns="0" tIns="0" rIns="0" bIns="0" rtlCol="0"/>
          <a:lstStyle/>
          <a:p>
            <a:endParaRPr/>
          </a:p>
        </p:txBody>
      </p:sp>
      <p:sp>
        <p:nvSpPr>
          <p:cNvPr id="19" name="object 19"/>
          <p:cNvSpPr/>
          <p:nvPr/>
        </p:nvSpPr>
        <p:spPr>
          <a:xfrm>
            <a:off x="16303268" y="6130899"/>
            <a:ext cx="207930" cy="206559"/>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15587513" y="5499816"/>
            <a:ext cx="1009015" cy="927735"/>
          </a:xfrm>
          <a:custGeom>
            <a:avLst/>
            <a:gdLst/>
            <a:ahLst/>
            <a:cxnLst/>
            <a:rect l="l" t="t" r="r" b="b"/>
            <a:pathLst>
              <a:path w="1009015" h="927735">
                <a:moveTo>
                  <a:pt x="519914" y="126595"/>
                </a:moveTo>
                <a:lnTo>
                  <a:pt x="433238" y="126595"/>
                </a:lnTo>
                <a:lnTo>
                  <a:pt x="450614" y="128219"/>
                </a:lnTo>
                <a:lnTo>
                  <a:pt x="475302" y="134244"/>
                </a:lnTo>
                <a:lnTo>
                  <a:pt x="512835" y="156031"/>
                </a:lnTo>
                <a:lnTo>
                  <a:pt x="536911" y="200406"/>
                </a:lnTo>
                <a:lnTo>
                  <a:pt x="539787" y="229075"/>
                </a:lnTo>
                <a:lnTo>
                  <a:pt x="537852" y="253323"/>
                </a:lnTo>
                <a:lnTo>
                  <a:pt x="534779" y="268749"/>
                </a:lnTo>
                <a:lnTo>
                  <a:pt x="27192" y="762336"/>
                </a:lnTo>
                <a:lnTo>
                  <a:pt x="21138" y="767567"/>
                </a:lnTo>
                <a:lnTo>
                  <a:pt x="12654" y="777359"/>
                </a:lnTo>
                <a:lnTo>
                  <a:pt x="4640" y="791600"/>
                </a:lnTo>
                <a:lnTo>
                  <a:pt x="0" y="810178"/>
                </a:lnTo>
                <a:lnTo>
                  <a:pt x="958" y="829665"/>
                </a:lnTo>
                <a:lnTo>
                  <a:pt x="19594" y="869583"/>
                </a:lnTo>
                <a:lnTo>
                  <a:pt x="55834" y="906243"/>
                </a:lnTo>
                <a:lnTo>
                  <a:pt x="92542" y="925030"/>
                </a:lnTo>
                <a:lnTo>
                  <a:pt x="110520" y="927389"/>
                </a:lnTo>
                <a:lnTo>
                  <a:pt x="112645" y="927389"/>
                </a:lnTo>
                <a:lnTo>
                  <a:pt x="149717" y="914426"/>
                </a:lnTo>
                <a:lnTo>
                  <a:pt x="164727" y="899892"/>
                </a:lnTo>
                <a:lnTo>
                  <a:pt x="165287" y="899316"/>
                </a:lnTo>
                <a:lnTo>
                  <a:pt x="114247" y="899316"/>
                </a:lnTo>
                <a:lnTo>
                  <a:pt x="72248" y="883660"/>
                </a:lnTo>
                <a:lnTo>
                  <a:pt x="43488" y="854923"/>
                </a:lnTo>
                <a:lnTo>
                  <a:pt x="27737" y="813162"/>
                </a:lnTo>
                <a:lnTo>
                  <a:pt x="30873" y="801119"/>
                </a:lnTo>
                <a:lnTo>
                  <a:pt x="36279" y="792220"/>
                </a:lnTo>
                <a:lnTo>
                  <a:pt x="41484" y="786643"/>
                </a:lnTo>
                <a:lnTo>
                  <a:pt x="44019" y="784566"/>
                </a:lnTo>
                <a:lnTo>
                  <a:pt x="44700" y="784105"/>
                </a:lnTo>
                <a:lnTo>
                  <a:pt x="45349" y="783582"/>
                </a:lnTo>
                <a:lnTo>
                  <a:pt x="558590" y="284487"/>
                </a:lnTo>
                <a:lnTo>
                  <a:pt x="567501" y="237545"/>
                </a:lnTo>
                <a:lnTo>
                  <a:pt x="564993" y="198398"/>
                </a:lnTo>
                <a:lnTo>
                  <a:pt x="549386" y="157234"/>
                </a:lnTo>
                <a:lnTo>
                  <a:pt x="532977" y="136637"/>
                </a:lnTo>
                <a:lnTo>
                  <a:pt x="519914" y="126595"/>
                </a:lnTo>
                <a:close/>
              </a:path>
              <a:path w="1009015" h="927735">
                <a:moveTo>
                  <a:pt x="676353" y="361340"/>
                </a:moveTo>
                <a:lnTo>
                  <a:pt x="654970" y="363051"/>
                </a:lnTo>
                <a:lnTo>
                  <a:pt x="644152" y="366720"/>
                </a:lnTo>
                <a:lnTo>
                  <a:pt x="639237" y="371814"/>
                </a:lnTo>
                <a:lnTo>
                  <a:pt x="639090" y="372097"/>
                </a:lnTo>
                <a:lnTo>
                  <a:pt x="143482" y="881736"/>
                </a:lnTo>
                <a:lnTo>
                  <a:pt x="142979" y="882364"/>
                </a:lnTo>
                <a:lnTo>
                  <a:pt x="142498" y="883045"/>
                </a:lnTo>
                <a:lnTo>
                  <a:pt x="140571" y="885409"/>
                </a:lnTo>
                <a:lnTo>
                  <a:pt x="135075" y="890588"/>
                </a:lnTo>
                <a:lnTo>
                  <a:pt x="126228" y="896063"/>
                </a:lnTo>
                <a:lnTo>
                  <a:pt x="114247" y="899316"/>
                </a:lnTo>
                <a:lnTo>
                  <a:pt x="165287" y="899316"/>
                </a:lnTo>
                <a:lnTo>
                  <a:pt x="660168" y="390410"/>
                </a:lnTo>
                <a:lnTo>
                  <a:pt x="665300" y="389782"/>
                </a:lnTo>
                <a:lnTo>
                  <a:pt x="674796" y="389289"/>
                </a:lnTo>
                <a:lnTo>
                  <a:pt x="775697" y="389249"/>
                </a:lnTo>
                <a:lnTo>
                  <a:pt x="769481" y="382097"/>
                </a:lnTo>
                <a:lnTo>
                  <a:pt x="756505" y="372921"/>
                </a:lnTo>
                <a:lnTo>
                  <a:pt x="737985" y="365753"/>
                </a:lnTo>
                <a:lnTo>
                  <a:pt x="712962" y="362118"/>
                </a:lnTo>
                <a:lnTo>
                  <a:pt x="676353" y="361340"/>
                </a:lnTo>
                <a:close/>
              </a:path>
              <a:path w="1009015" h="927735">
                <a:moveTo>
                  <a:pt x="775697" y="389249"/>
                </a:moveTo>
                <a:lnTo>
                  <a:pt x="689844" y="389249"/>
                </a:lnTo>
                <a:lnTo>
                  <a:pt x="711632" y="389981"/>
                </a:lnTo>
                <a:lnTo>
                  <a:pt x="726132" y="391639"/>
                </a:lnTo>
                <a:lnTo>
                  <a:pt x="738230" y="395096"/>
                </a:lnTo>
                <a:lnTo>
                  <a:pt x="747777" y="400288"/>
                </a:lnTo>
                <a:lnTo>
                  <a:pt x="754626" y="407153"/>
                </a:lnTo>
                <a:lnTo>
                  <a:pt x="761275" y="416546"/>
                </a:lnTo>
                <a:lnTo>
                  <a:pt x="760039" y="427320"/>
                </a:lnTo>
                <a:lnTo>
                  <a:pt x="759537" y="429017"/>
                </a:lnTo>
                <a:lnTo>
                  <a:pt x="757380" y="435498"/>
                </a:lnTo>
                <a:lnTo>
                  <a:pt x="759934" y="441362"/>
                </a:lnTo>
                <a:lnTo>
                  <a:pt x="805021" y="495161"/>
                </a:lnTo>
                <a:lnTo>
                  <a:pt x="853136" y="533788"/>
                </a:lnTo>
                <a:lnTo>
                  <a:pt x="888826" y="514246"/>
                </a:lnTo>
                <a:lnTo>
                  <a:pt x="898573" y="504784"/>
                </a:lnTo>
                <a:lnTo>
                  <a:pt x="857324" y="504784"/>
                </a:lnTo>
                <a:lnTo>
                  <a:pt x="840805" y="490720"/>
                </a:lnTo>
                <a:lnTo>
                  <a:pt x="819443" y="470030"/>
                </a:lnTo>
                <a:lnTo>
                  <a:pt x="799483" y="448787"/>
                </a:lnTo>
                <a:lnTo>
                  <a:pt x="787169" y="433069"/>
                </a:lnTo>
                <a:lnTo>
                  <a:pt x="787857" y="424286"/>
                </a:lnTo>
                <a:lnTo>
                  <a:pt x="786894" y="413949"/>
                </a:lnTo>
                <a:lnTo>
                  <a:pt x="783744" y="402842"/>
                </a:lnTo>
                <a:lnTo>
                  <a:pt x="777871" y="391751"/>
                </a:lnTo>
                <a:lnTo>
                  <a:pt x="775697" y="389249"/>
                </a:lnTo>
                <a:close/>
              </a:path>
              <a:path w="1009015" h="927735">
                <a:moveTo>
                  <a:pt x="771645" y="98451"/>
                </a:moveTo>
                <a:lnTo>
                  <a:pt x="727852" y="98451"/>
                </a:lnTo>
                <a:lnTo>
                  <a:pt x="730312" y="99801"/>
                </a:lnTo>
                <a:lnTo>
                  <a:pt x="750418" y="116215"/>
                </a:lnTo>
                <a:lnTo>
                  <a:pt x="783249" y="146663"/>
                </a:lnTo>
                <a:lnTo>
                  <a:pt x="815493" y="178954"/>
                </a:lnTo>
                <a:lnTo>
                  <a:pt x="834194" y="212458"/>
                </a:lnTo>
                <a:lnTo>
                  <a:pt x="835329" y="241198"/>
                </a:lnTo>
                <a:lnTo>
                  <a:pt x="841705" y="279289"/>
                </a:lnTo>
                <a:lnTo>
                  <a:pt x="870606" y="307036"/>
                </a:lnTo>
                <a:lnTo>
                  <a:pt x="909700" y="315481"/>
                </a:lnTo>
                <a:lnTo>
                  <a:pt x="925317" y="324545"/>
                </a:lnTo>
                <a:lnTo>
                  <a:pt x="946628" y="342251"/>
                </a:lnTo>
                <a:lnTo>
                  <a:pt x="967008" y="362472"/>
                </a:lnTo>
                <a:lnTo>
                  <a:pt x="979834" y="379081"/>
                </a:lnTo>
                <a:lnTo>
                  <a:pt x="956888" y="405721"/>
                </a:lnTo>
                <a:lnTo>
                  <a:pt x="921025" y="444104"/>
                </a:lnTo>
                <a:lnTo>
                  <a:pt x="883939" y="481401"/>
                </a:lnTo>
                <a:lnTo>
                  <a:pt x="857324" y="504784"/>
                </a:lnTo>
                <a:lnTo>
                  <a:pt x="898573" y="504784"/>
                </a:lnTo>
                <a:lnTo>
                  <a:pt x="940212" y="464361"/>
                </a:lnTo>
                <a:lnTo>
                  <a:pt x="986524" y="412866"/>
                </a:lnTo>
                <a:lnTo>
                  <a:pt x="1006995" y="388494"/>
                </a:lnTo>
                <a:lnTo>
                  <a:pt x="1008809" y="379536"/>
                </a:lnTo>
                <a:lnTo>
                  <a:pt x="1006392" y="370175"/>
                </a:lnTo>
                <a:lnTo>
                  <a:pt x="959494" y="316436"/>
                </a:lnTo>
                <a:lnTo>
                  <a:pt x="904003" y="288162"/>
                </a:lnTo>
                <a:lnTo>
                  <a:pt x="896186" y="287875"/>
                </a:lnTo>
                <a:lnTo>
                  <a:pt x="886764" y="284119"/>
                </a:lnTo>
                <a:lnTo>
                  <a:pt x="863426" y="243086"/>
                </a:lnTo>
                <a:lnTo>
                  <a:pt x="861785" y="200081"/>
                </a:lnTo>
                <a:lnTo>
                  <a:pt x="861523" y="197003"/>
                </a:lnTo>
                <a:lnTo>
                  <a:pt x="843776" y="169062"/>
                </a:lnTo>
                <a:lnTo>
                  <a:pt x="805824" y="129688"/>
                </a:lnTo>
                <a:lnTo>
                  <a:pt x="771645" y="98451"/>
                </a:lnTo>
                <a:close/>
              </a:path>
              <a:path w="1009015" h="927735">
                <a:moveTo>
                  <a:pt x="473460" y="0"/>
                </a:moveTo>
                <a:lnTo>
                  <a:pt x="424055" y="9759"/>
                </a:lnTo>
                <a:lnTo>
                  <a:pt x="381098" y="27500"/>
                </a:lnTo>
                <a:lnTo>
                  <a:pt x="344218" y="56342"/>
                </a:lnTo>
                <a:lnTo>
                  <a:pt x="328214" y="98451"/>
                </a:lnTo>
                <a:lnTo>
                  <a:pt x="328857" y="108268"/>
                </a:lnTo>
                <a:lnTo>
                  <a:pt x="331698" y="117862"/>
                </a:lnTo>
                <a:lnTo>
                  <a:pt x="337686" y="126240"/>
                </a:lnTo>
                <a:lnTo>
                  <a:pt x="347595" y="132199"/>
                </a:lnTo>
                <a:lnTo>
                  <a:pt x="359360" y="134129"/>
                </a:lnTo>
                <a:lnTo>
                  <a:pt x="372704" y="133316"/>
                </a:lnTo>
                <a:lnTo>
                  <a:pt x="401361" y="128789"/>
                </a:lnTo>
                <a:lnTo>
                  <a:pt x="416739" y="127045"/>
                </a:lnTo>
                <a:lnTo>
                  <a:pt x="433238" y="126595"/>
                </a:lnTo>
                <a:lnTo>
                  <a:pt x="519914" y="126595"/>
                </a:lnTo>
                <a:lnTo>
                  <a:pt x="511747" y="120317"/>
                </a:lnTo>
                <a:lnTo>
                  <a:pt x="485780" y="108319"/>
                </a:lnTo>
                <a:lnTo>
                  <a:pt x="478468" y="106498"/>
                </a:lnTo>
                <a:lnTo>
                  <a:pt x="360831" y="106498"/>
                </a:lnTo>
                <a:lnTo>
                  <a:pt x="357025" y="106178"/>
                </a:lnTo>
                <a:lnTo>
                  <a:pt x="355339" y="103362"/>
                </a:lnTo>
                <a:lnTo>
                  <a:pt x="356533" y="92535"/>
                </a:lnTo>
                <a:lnTo>
                  <a:pt x="359910" y="82310"/>
                </a:lnTo>
                <a:lnTo>
                  <a:pt x="394532" y="51949"/>
                </a:lnTo>
                <a:lnTo>
                  <a:pt x="431616" y="36635"/>
                </a:lnTo>
                <a:lnTo>
                  <a:pt x="474650" y="27931"/>
                </a:lnTo>
                <a:lnTo>
                  <a:pt x="597056" y="27931"/>
                </a:lnTo>
                <a:lnTo>
                  <a:pt x="571123" y="14631"/>
                </a:lnTo>
                <a:lnTo>
                  <a:pt x="524191" y="773"/>
                </a:lnTo>
                <a:lnTo>
                  <a:pt x="473460" y="0"/>
                </a:lnTo>
                <a:close/>
              </a:path>
              <a:path w="1009015" h="927735">
                <a:moveTo>
                  <a:pt x="597056" y="27931"/>
                </a:moveTo>
                <a:lnTo>
                  <a:pt x="474650" y="27931"/>
                </a:lnTo>
                <a:lnTo>
                  <a:pt x="518705" y="28165"/>
                </a:lnTo>
                <a:lnTo>
                  <a:pt x="558852" y="39667"/>
                </a:lnTo>
                <a:lnTo>
                  <a:pt x="587550" y="54382"/>
                </a:lnTo>
                <a:lnTo>
                  <a:pt x="612388" y="68187"/>
                </a:lnTo>
                <a:lnTo>
                  <a:pt x="633643" y="80764"/>
                </a:lnTo>
                <a:lnTo>
                  <a:pt x="667869" y="101749"/>
                </a:lnTo>
                <a:lnTo>
                  <a:pt x="679991" y="108407"/>
                </a:lnTo>
                <a:lnTo>
                  <a:pt x="689318" y="111883"/>
                </a:lnTo>
                <a:lnTo>
                  <a:pt x="697214" y="112293"/>
                </a:lnTo>
                <a:lnTo>
                  <a:pt x="703381" y="111414"/>
                </a:lnTo>
                <a:lnTo>
                  <a:pt x="727852" y="98451"/>
                </a:lnTo>
                <a:lnTo>
                  <a:pt x="771645" y="98451"/>
                </a:lnTo>
                <a:lnTo>
                  <a:pt x="766312" y="93576"/>
                </a:lnTo>
                <a:lnTo>
                  <a:pt x="754868" y="84315"/>
                </a:lnTo>
                <a:lnTo>
                  <a:pt x="694387" y="84315"/>
                </a:lnTo>
                <a:lnTo>
                  <a:pt x="689584" y="82008"/>
                </a:lnTo>
                <a:lnTo>
                  <a:pt x="682833" y="78176"/>
                </a:lnTo>
                <a:lnTo>
                  <a:pt x="674828" y="73351"/>
                </a:lnTo>
                <a:lnTo>
                  <a:pt x="648440" y="57122"/>
                </a:lnTo>
                <a:lnTo>
                  <a:pt x="626617" y="44210"/>
                </a:lnTo>
                <a:lnTo>
                  <a:pt x="600831" y="29867"/>
                </a:lnTo>
                <a:lnTo>
                  <a:pt x="597056" y="27931"/>
                </a:lnTo>
                <a:close/>
              </a:path>
              <a:path w="1009015" h="927735">
                <a:moveTo>
                  <a:pt x="429390" y="98660"/>
                </a:moveTo>
                <a:lnTo>
                  <a:pt x="416334" y="99118"/>
                </a:lnTo>
                <a:lnTo>
                  <a:pt x="404121" y="100286"/>
                </a:lnTo>
                <a:lnTo>
                  <a:pt x="392869" y="101858"/>
                </a:lnTo>
                <a:lnTo>
                  <a:pt x="374995" y="104800"/>
                </a:lnTo>
                <a:lnTo>
                  <a:pt x="367263" y="105914"/>
                </a:lnTo>
                <a:lnTo>
                  <a:pt x="360831" y="106498"/>
                </a:lnTo>
                <a:lnTo>
                  <a:pt x="478468" y="106498"/>
                </a:lnTo>
                <a:lnTo>
                  <a:pt x="455158" y="100691"/>
                </a:lnTo>
                <a:lnTo>
                  <a:pt x="448529" y="99760"/>
                </a:lnTo>
                <a:lnTo>
                  <a:pt x="442015" y="99130"/>
                </a:lnTo>
                <a:lnTo>
                  <a:pt x="435631" y="98773"/>
                </a:lnTo>
                <a:lnTo>
                  <a:pt x="429390" y="98660"/>
                </a:lnTo>
                <a:close/>
              </a:path>
              <a:path w="1009015" h="927735">
                <a:moveTo>
                  <a:pt x="732131" y="71771"/>
                </a:moveTo>
                <a:lnTo>
                  <a:pt x="720855" y="72675"/>
                </a:lnTo>
                <a:lnTo>
                  <a:pt x="710564" y="76263"/>
                </a:lnTo>
                <a:lnTo>
                  <a:pt x="701769" y="80661"/>
                </a:lnTo>
                <a:lnTo>
                  <a:pt x="696334" y="83561"/>
                </a:lnTo>
                <a:lnTo>
                  <a:pt x="694387" y="84315"/>
                </a:lnTo>
                <a:lnTo>
                  <a:pt x="754868" y="84315"/>
                </a:lnTo>
                <a:lnTo>
                  <a:pt x="743883" y="75425"/>
                </a:lnTo>
                <a:lnTo>
                  <a:pt x="732131" y="71771"/>
                </a:lnTo>
                <a:close/>
              </a:path>
            </a:pathLst>
          </a:custGeom>
          <a:solidFill>
            <a:srgbClr val="2D2D2D"/>
          </a:solidFill>
        </p:spPr>
        <p:txBody>
          <a:bodyPr wrap="square" lIns="0" tIns="0" rIns="0" bIns="0" rtlCol="0"/>
          <a:lstStyle/>
          <a:p>
            <a:endParaRPr/>
          </a:p>
        </p:txBody>
      </p:sp>
      <p:sp>
        <p:nvSpPr>
          <p:cNvPr id="21" name="object 21"/>
          <p:cNvSpPr/>
          <p:nvPr/>
        </p:nvSpPr>
        <p:spPr>
          <a:xfrm>
            <a:off x="7828564" y="5498030"/>
            <a:ext cx="1009650" cy="598805"/>
          </a:xfrm>
          <a:custGeom>
            <a:avLst/>
            <a:gdLst/>
            <a:ahLst/>
            <a:cxnLst/>
            <a:rect l="l" t="t" r="r" b="b"/>
            <a:pathLst>
              <a:path w="1009650" h="598804">
                <a:moveTo>
                  <a:pt x="502552" y="0"/>
                </a:moveTo>
                <a:lnTo>
                  <a:pt x="417393" y="81149"/>
                </a:lnTo>
                <a:lnTo>
                  <a:pt x="415571" y="83306"/>
                </a:lnTo>
                <a:lnTo>
                  <a:pt x="4609" y="494288"/>
                </a:lnTo>
                <a:lnTo>
                  <a:pt x="1152" y="499487"/>
                </a:lnTo>
                <a:lnTo>
                  <a:pt x="0" y="505404"/>
                </a:lnTo>
                <a:lnTo>
                  <a:pt x="1152" y="511323"/>
                </a:lnTo>
                <a:lnTo>
                  <a:pt x="4609" y="516528"/>
                </a:lnTo>
                <a:lnTo>
                  <a:pt x="86638" y="598536"/>
                </a:lnTo>
                <a:lnTo>
                  <a:pt x="96586" y="598536"/>
                </a:lnTo>
                <a:lnTo>
                  <a:pt x="136080" y="559061"/>
                </a:lnTo>
                <a:lnTo>
                  <a:pt x="91601" y="559061"/>
                </a:lnTo>
                <a:lnTo>
                  <a:pt x="37959" y="505398"/>
                </a:lnTo>
                <a:lnTo>
                  <a:pt x="440481" y="102886"/>
                </a:lnTo>
                <a:lnTo>
                  <a:pt x="441081" y="102164"/>
                </a:lnTo>
                <a:lnTo>
                  <a:pt x="441591" y="101410"/>
                </a:lnTo>
                <a:lnTo>
                  <a:pt x="504573" y="38428"/>
                </a:lnTo>
                <a:lnTo>
                  <a:pt x="549027" y="38428"/>
                </a:lnTo>
                <a:lnTo>
                  <a:pt x="513526" y="2931"/>
                </a:lnTo>
                <a:lnTo>
                  <a:pt x="510594" y="1497"/>
                </a:lnTo>
                <a:lnTo>
                  <a:pt x="507557" y="984"/>
                </a:lnTo>
                <a:lnTo>
                  <a:pt x="502552" y="0"/>
                </a:lnTo>
                <a:close/>
              </a:path>
              <a:path w="1009650" h="598804">
                <a:moveTo>
                  <a:pt x="549033" y="190549"/>
                </a:moveTo>
                <a:lnTo>
                  <a:pt x="504573" y="190549"/>
                </a:lnTo>
                <a:lnTo>
                  <a:pt x="909493" y="595479"/>
                </a:lnTo>
                <a:lnTo>
                  <a:pt x="913514" y="597008"/>
                </a:lnTo>
                <a:lnTo>
                  <a:pt x="921555" y="597008"/>
                </a:lnTo>
                <a:lnTo>
                  <a:pt x="925587" y="595479"/>
                </a:lnTo>
                <a:lnTo>
                  <a:pt x="961999" y="559061"/>
                </a:lnTo>
                <a:lnTo>
                  <a:pt x="917545" y="559061"/>
                </a:lnTo>
                <a:lnTo>
                  <a:pt x="549033" y="190549"/>
                </a:lnTo>
                <a:close/>
              </a:path>
              <a:path w="1009650" h="598804">
                <a:moveTo>
                  <a:pt x="508604" y="152602"/>
                </a:moveTo>
                <a:lnTo>
                  <a:pt x="500563" y="152602"/>
                </a:lnTo>
                <a:lnTo>
                  <a:pt x="496532" y="154131"/>
                </a:lnTo>
                <a:lnTo>
                  <a:pt x="91601" y="559061"/>
                </a:lnTo>
                <a:lnTo>
                  <a:pt x="136080" y="559061"/>
                </a:lnTo>
                <a:lnTo>
                  <a:pt x="504573" y="190549"/>
                </a:lnTo>
                <a:lnTo>
                  <a:pt x="549033" y="190549"/>
                </a:lnTo>
                <a:lnTo>
                  <a:pt x="512615" y="154131"/>
                </a:lnTo>
                <a:lnTo>
                  <a:pt x="508604" y="152602"/>
                </a:lnTo>
                <a:close/>
              </a:path>
              <a:path w="1009650" h="598804">
                <a:moveTo>
                  <a:pt x="549027" y="38428"/>
                </a:moveTo>
                <a:lnTo>
                  <a:pt x="504573" y="38428"/>
                </a:lnTo>
                <a:lnTo>
                  <a:pt x="567542" y="101420"/>
                </a:lnTo>
                <a:lnTo>
                  <a:pt x="568066" y="102185"/>
                </a:lnTo>
                <a:lnTo>
                  <a:pt x="568665" y="102886"/>
                </a:lnTo>
                <a:lnTo>
                  <a:pt x="971170" y="505404"/>
                </a:lnTo>
                <a:lnTo>
                  <a:pt x="917545" y="559061"/>
                </a:lnTo>
                <a:lnTo>
                  <a:pt x="961999" y="559061"/>
                </a:lnTo>
                <a:lnTo>
                  <a:pt x="1004527" y="516528"/>
                </a:lnTo>
                <a:lnTo>
                  <a:pt x="1007990" y="511323"/>
                </a:lnTo>
                <a:lnTo>
                  <a:pt x="1009143" y="505398"/>
                </a:lnTo>
                <a:lnTo>
                  <a:pt x="1007990" y="499487"/>
                </a:lnTo>
                <a:lnTo>
                  <a:pt x="1004527" y="494288"/>
                </a:lnTo>
                <a:lnTo>
                  <a:pt x="593526" y="83264"/>
                </a:lnTo>
                <a:lnTo>
                  <a:pt x="593022" y="82531"/>
                </a:lnTo>
                <a:lnTo>
                  <a:pt x="592424" y="81819"/>
                </a:lnTo>
                <a:lnTo>
                  <a:pt x="549027" y="38428"/>
                </a:lnTo>
                <a:close/>
              </a:path>
            </a:pathLst>
          </a:custGeom>
          <a:solidFill>
            <a:srgbClr val="2D2D2D"/>
          </a:solidFill>
        </p:spPr>
        <p:txBody>
          <a:bodyPr wrap="square" lIns="0" tIns="0" rIns="0" bIns="0" rtlCol="0"/>
          <a:lstStyle/>
          <a:p>
            <a:endParaRPr/>
          </a:p>
        </p:txBody>
      </p:sp>
      <p:sp>
        <p:nvSpPr>
          <p:cNvPr id="22" name="object 22"/>
          <p:cNvSpPr/>
          <p:nvPr/>
        </p:nvSpPr>
        <p:spPr>
          <a:xfrm>
            <a:off x="7956274" y="6027499"/>
            <a:ext cx="0" cy="432434"/>
          </a:xfrm>
          <a:custGeom>
            <a:avLst/>
            <a:gdLst/>
            <a:ahLst/>
            <a:cxnLst/>
            <a:rect l="l" t="t" r="r" b="b"/>
            <a:pathLst>
              <a:path h="432435">
                <a:moveTo>
                  <a:pt x="0" y="0"/>
                </a:moveTo>
                <a:lnTo>
                  <a:pt x="0" y="431934"/>
                </a:lnTo>
              </a:path>
            </a:pathLst>
          </a:custGeom>
          <a:ln w="31454">
            <a:solidFill>
              <a:srgbClr val="2D2D2D"/>
            </a:solidFill>
          </a:ln>
        </p:spPr>
        <p:txBody>
          <a:bodyPr wrap="square" lIns="0" tIns="0" rIns="0" bIns="0" rtlCol="0"/>
          <a:lstStyle/>
          <a:p>
            <a:endParaRPr/>
          </a:p>
        </p:txBody>
      </p:sp>
      <p:sp>
        <p:nvSpPr>
          <p:cNvPr id="23" name="object 23"/>
          <p:cNvSpPr/>
          <p:nvPr/>
        </p:nvSpPr>
        <p:spPr>
          <a:xfrm>
            <a:off x="8710010" y="6027499"/>
            <a:ext cx="0" cy="432434"/>
          </a:xfrm>
          <a:custGeom>
            <a:avLst/>
            <a:gdLst/>
            <a:ahLst/>
            <a:cxnLst/>
            <a:rect l="l" t="t" r="r" b="b"/>
            <a:pathLst>
              <a:path h="432435">
                <a:moveTo>
                  <a:pt x="0" y="0"/>
                </a:moveTo>
                <a:lnTo>
                  <a:pt x="0" y="431934"/>
                </a:lnTo>
              </a:path>
            </a:pathLst>
          </a:custGeom>
          <a:ln w="31433">
            <a:solidFill>
              <a:srgbClr val="2D2D2D"/>
            </a:solidFill>
          </a:ln>
        </p:spPr>
        <p:txBody>
          <a:bodyPr wrap="square" lIns="0" tIns="0" rIns="0" bIns="0" rtlCol="0"/>
          <a:lstStyle/>
          <a:p>
            <a:endParaRPr/>
          </a:p>
        </p:txBody>
      </p:sp>
      <p:sp>
        <p:nvSpPr>
          <p:cNvPr id="24" name="object 24"/>
          <p:cNvSpPr/>
          <p:nvPr/>
        </p:nvSpPr>
        <p:spPr>
          <a:xfrm>
            <a:off x="8513383" y="5541148"/>
            <a:ext cx="194945" cy="348615"/>
          </a:xfrm>
          <a:custGeom>
            <a:avLst/>
            <a:gdLst/>
            <a:ahLst/>
            <a:cxnLst/>
            <a:rect l="l" t="t" r="r" b="b"/>
            <a:pathLst>
              <a:path w="194945" h="348614">
                <a:moveTo>
                  <a:pt x="194329" y="31454"/>
                </a:moveTo>
                <a:lnTo>
                  <a:pt x="162874" y="31454"/>
                </a:lnTo>
                <a:lnTo>
                  <a:pt x="162874" y="340942"/>
                </a:lnTo>
                <a:lnTo>
                  <a:pt x="169921" y="347989"/>
                </a:lnTo>
                <a:lnTo>
                  <a:pt x="187282" y="347989"/>
                </a:lnTo>
                <a:lnTo>
                  <a:pt x="194329" y="340942"/>
                </a:lnTo>
                <a:lnTo>
                  <a:pt x="194329" y="31454"/>
                </a:lnTo>
                <a:close/>
              </a:path>
              <a:path w="194945" h="348614">
                <a:moveTo>
                  <a:pt x="187282" y="0"/>
                </a:moveTo>
                <a:lnTo>
                  <a:pt x="7046" y="0"/>
                </a:lnTo>
                <a:lnTo>
                  <a:pt x="0" y="7046"/>
                </a:lnTo>
                <a:lnTo>
                  <a:pt x="0" y="178088"/>
                </a:lnTo>
                <a:lnTo>
                  <a:pt x="7046" y="185135"/>
                </a:lnTo>
                <a:lnTo>
                  <a:pt x="24418" y="185135"/>
                </a:lnTo>
                <a:lnTo>
                  <a:pt x="31454" y="178088"/>
                </a:lnTo>
                <a:lnTo>
                  <a:pt x="31454" y="31454"/>
                </a:lnTo>
                <a:lnTo>
                  <a:pt x="194329" y="31454"/>
                </a:lnTo>
                <a:lnTo>
                  <a:pt x="194329" y="7046"/>
                </a:lnTo>
                <a:lnTo>
                  <a:pt x="187282" y="0"/>
                </a:lnTo>
                <a:close/>
              </a:path>
            </a:pathLst>
          </a:custGeom>
          <a:solidFill>
            <a:srgbClr val="2D2D2D"/>
          </a:solidFill>
        </p:spPr>
        <p:txBody>
          <a:bodyPr wrap="square" lIns="0" tIns="0" rIns="0" bIns="0" rtlCol="0"/>
          <a:lstStyle/>
          <a:p>
            <a:endParaRPr/>
          </a:p>
        </p:txBody>
      </p:sp>
      <p:sp>
        <p:nvSpPr>
          <p:cNvPr id="25" name="object 25"/>
          <p:cNvSpPr/>
          <p:nvPr/>
        </p:nvSpPr>
        <p:spPr>
          <a:xfrm>
            <a:off x="7871349" y="6443706"/>
            <a:ext cx="923925" cy="0"/>
          </a:xfrm>
          <a:custGeom>
            <a:avLst/>
            <a:gdLst/>
            <a:ahLst/>
            <a:cxnLst/>
            <a:rect l="l" t="t" r="r" b="b"/>
            <a:pathLst>
              <a:path w="923925">
                <a:moveTo>
                  <a:pt x="0" y="0"/>
                </a:moveTo>
                <a:lnTo>
                  <a:pt x="923573" y="0"/>
                </a:lnTo>
              </a:path>
            </a:pathLst>
          </a:custGeom>
          <a:ln w="31454">
            <a:solidFill>
              <a:srgbClr val="2D2D2D"/>
            </a:solidFill>
          </a:ln>
        </p:spPr>
        <p:txBody>
          <a:bodyPr wrap="square" lIns="0" tIns="0" rIns="0" bIns="0" rtlCol="0"/>
          <a:lstStyle/>
          <a:p>
            <a:endParaRPr/>
          </a:p>
        </p:txBody>
      </p:sp>
      <p:sp>
        <p:nvSpPr>
          <p:cNvPr id="26" name="object 26"/>
          <p:cNvSpPr/>
          <p:nvPr/>
        </p:nvSpPr>
        <p:spPr>
          <a:xfrm>
            <a:off x="17878562" y="5498033"/>
            <a:ext cx="1009650" cy="598805"/>
          </a:xfrm>
          <a:custGeom>
            <a:avLst/>
            <a:gdLst/>
            <a:ahLst/>
            <a:cxnLst/>
            <a:rect l="l" t="t" r="r" b="b"/>
            <a:pathLst>
              <a:path w="1009650" h="598804">
                <a:moveTo>
                  <a:pt x="502552" y="0"/>
                </a:moveTo>
                <a:lnTo>
                  <a:pt x="417393" y="81149"/>
                </a:lnTo>
                <a:lnTo>
                  <a:pt x="415581" y="83306"/>
                </a:lnTo>
                <a:lnTo>
                  <a:pt x="4609" y="494288"/>
                </a:lnTo>
                <a:lnTo>
                  <a:pt x="1152" y="499487"/>
                </a:lnTo>
                <a:lnTo>
                  <a:pt x="0" y="505404"/>
                </a:lnTo>
                <a:lnTo>
                  <a:pt x="1152" y="511323"/>
                </a:lnTo>
                <a:lnTo>
                  <a:pt x="4609" y="516528"/>
                </a:lnTo>
                <a:lnTo>
                  <a:pt x="86638" y="598536"/>
                </a:lnTo>
                <a:lnTo>
                  <a:pt x="96586" y="598536"/>
                </a:lnTo>
                <a:lnTo>
                  <a:pt x="136082" y="559061"/>
                </a:lnTo>
                <a:lnTo>
                  <a:pt x="91601" y="559061"/>
                </a:lnTo>
                <a:lnTo>
                  <a:pt x="37959" y="505398"/>
                </a:lnTo>
                <a:lnTo>
                  <a:pt x="440481" y="102886"/>
                </a:lnTo>
                <a:lnTo>
                  <a:pt x="441082" y="102164"/>
                </a:lnTo>
                <a:lnTo>
                  <a:pt x="441612" y="101410"/>
                </a:lnTo>
                <a:lnTo>
                  <a:pt x="504573" y="38449"/>
                </a:lnTo>
                <a:lnTo>
                  <a:pt x="549043" y="38449"/>
                </a:lnTo>
                <a:lnTo>
                  <a:pt x="513526" y="2931"/>
                </a:lnTo>
                <a:lnTo>
                  <a:pt x="510594" y="1497"/>
                </a:lnTo>
                <a:lnTo>
                  <a:pt x="507557" y="984"/>
                </a:lnTo>
                <a:lnTo>
                  <a:pt x="502552" y="0"/>
                </a:lnTo>
                <a:close/>
              </a:path>
              <a:path w="1009650" h="598804">
                <a:moveTo>
                  <a:pt x="549044" y="190570"/>
                </a:moveTo>
                <a:lnTo>
                  <a:pt x="504573" y="190570"/>
                </a:lnTo>
                <a:lnTo>
                  <a:pt x="909493" y="595479"/>
                </a:lnTo>
                <a:lnTo>
                  <a:pt x="913514" y="597008"/>
                </a:lnTo>
                <a:lnTo>
                  <a:pt x="921555" y="597008"/>
                </a:lnTo>
                <a:lnTo>
                  <a:pt x="925587" y="595479"/>
                </a:lnTo>
                <a:lnTo>
                  <a:pt x="961999" y="559061"/>
                </a:lnTo>
                <a:lnTo>
                  <a:pt x="917545" y="559061"/>
                </a:lnTo>
                <a:lnTo>
                  <a:pt x="549044" y="190570"/>
                </a:lnTo>
                <a:close/>
              </a:path>
              <a:path w="1009650" h="598804">
                <a:moveTo>
                  <a:pt x="508604" y="152602"/>
                </a:moveTo>
                <a:lnTo>
                  <a:pt x="500563" y="152602"/>
                </a:lnTo>
                <a:lnTo>
                  <a:pt x="496532" y="154141"/>
                </a:lnTo>
                <a:lnTo>
                  <a:pt x="91601" y="559061"/>
                </a:lnTo>
                <a:lnTo>
                  <a:pt x="136082" y="559061"/>
                </a:lnTo>
                <a:lnTo>
                  <a:pt x="504573" y="190570"/>
                </a:lnTo>
                <a:lnTo>
                  <a:pt x="549044" y="190570"/>
                </a:lnTo>
                <a:lnTo>
                  <a:pt x="512615" y="154141"/>
                </a:lnTo>
                <a:lnTo>
                  <a:pt x="508604" y="152602"/>
                </a:lnTo>
                <a:close/>
              </a:path>
              <a:path w="1009650" h="598804">
                <a:moveTo>
                  <a:pt x="549043" y="38449"/>
                </a:moveTo>
                <a:lnTo>
                  <a:pt x="504573" y="38449"/>
                </a:lnTo>
                <a:lnTo>
                  <a:pt x="567556" y="101441"/>
                </a:lnTo>
                <a:lnTo>
                  <a:pt x="568066" y="102185"/>
                </a:lnTo>
                <a:lnTo>
                  <a:pt x="568665" y="102886"/>
                </a:lnTo>
                <a:lnTo>
                  <a:pt x="971170" y="505404"/>
                </a:lnTo>
                <a:lnTo>
                  <a:pt x="917545" y="559061"/>
                </a:lnTo>
                <a:lnTo>
                  <a:pt x="961999" y="559061"/>
                </a:lnTo>
                <a:lnTo>
                  <a:pt x="1004527" y="516528"/>
                </a:lnTo>
                <a:lnTo>
                  <a:pt x="1007990" y="511323"/>
                </a:lnTo>
                <a:lnTo>
                  <a:pt x="1009143" y="505398"/>
                </a:lnTo>
                <a:lnTo>
                  <a:pt x="1007990" y="499487"/>
                </a:lnTo>
                <a:lnTo>
                  <a:pt x="1004527" y="494288"/>
                </a:lnTo>
                <a:lnTo>
                  <a:pt x="593543" y="83274"/>
                </a:lnTo>
                <a:lnTo>
                  <a:pt x="593014" y="82531"/>
                </a:lnTo>
                <a:lnTo>
                  <a:pt x="592424" y="81829"/>
                </a:lnTo>
                <a:lnTo>
                  <a:pt x="549043" y="38449"/>
                </a:lnTo>
                <a:close/>
              </a:path>
            </a:pathLst>
          </a:custGeom>
          <a:solidFill>
            <a:srgbClr val="2D2D2D"/>
          </a:solidFill>
        </p:spPr>
        <p:txBody>
          <a:bodyPr wrap="square" lIns="0" tIns="0" rIns="0" bIns="0" rtlCol="0"/>
          <a:lstStyle/>
          <a:p>
            <a:endParaRPr/>
          </a:p>
        </p:txBody>
      </p:sp>
      <p:sp>
        <p:nvSpPr>
          <p:cNvPr id="27" name="object 27"/>
          <p:cNvSpPr/>
          <p:nvPr/>
        </p:nvSpPr>
        <p:spPr>
          <a:xfrm>
            <a:off x="18006274" y="6027520"/>
            <a:ext cx="0" cy="432434"/>
          </a:xfrm>
          <a:custGeom>
            <a:avLst/>
            <a:gdLst/>
            <a:ahLst/>
            <a:cxnLst/>
            <a:rect l="l" t="t" r="r" b="b"/>
            <a:pathLst>
              <a:path h="432435">
                <a:moveTo>
                  <a:pt x="0" y="0"/>
                </a:moveTo>
                <a:lnTo>
                  <a:pt x="0" y="431913"/>
                </a:lnTo>
              </a:path>
            </a:pathLst>
          </a:custGeom>
          <a:ln w="31454">
            <a:solidFill>
              <a:srgbClr val="2D2D2D"/>
            </a:solidFill>
          </a:ln>
        </p:spPr>
        <p:txBody>
          <a:bodyPr wrap="square" lIns="0" tIns="0" rIns="0" bIns="0" rtlCol="0"/>
          <a:lstStyle/>
          <a:p>
            <a:endParaRPr/>
          </a:p>
        </p:txBody>
      </p:sp>
      <p:sp>
        <p:nvSpPr>
          <p:cNvPr id="28" name="object 28"/>
          <p:cNvSpPr/>
          <p:nvPr/>
        </p:nvSpPr>
        <p:spPr>
          <a:xfrm>
            <a:off x="18760009" y="6027520"/>
            <a:ext cx="0" cy="432434"/>
          </a:xfrm>
          <a:custGeom>
            <a:avLst/>
            <a:gdLst/>
            <a:ahLst/>
            <a:cxnLst/>
            <a:rect l="l" t="t" r="r" b="b"/>
            <a:pathLst>
              <a:path h="432435">
                <a:moveTo>
                  <a:pt x="0" y="0"/>
                </a:moveTo>
                <a:lnTo>
                  <a:pt x="0" y="431913"/>
                </a:lnTo>
              </a:path>
            </a:pathLst>
          </a:custGeom>
          <a:ln w="31433">
            <a:solidFill>
              <a:srgbClr val="2D2D2D"/>
            </a:solidFill>
          </a:ln>
        </p:spPr>
        <p:txBody>
          <a:bodyPr wrap="square" lIns="0" tIns="0" rIns="0" bIns="0" rtlCol="0"/>
          <a:lstStyle/>
          <a:p>
            <a:endParaRPr/>
          </a:p>
        </p:txBody>
      </p:sp>
      <p:sp>
        <p:nvSpPr>
          <p:cNvPr id="29" name="object 29"/>
          <p:cNvSpPr/>
          <p:nvPr/>
        </p:nvSpPr>
        <p:spPr>
          <a:xfrm>
            <a:off x="18563381" y="5541154"/>
            <a:ext cx="194945" cy="348615"/>
          </a:xfrm>
          <a:custGeom>
            <a:avLst/>
            <a:gdLst/>
            <a:ahLst/>
            <a:cxnLst/>
            <a:rect l="l" t="t" r="r" b="b"/>
            <a:pathLst>
              <a:path w="194944" h="348614">
                <a:moveTo>
                  <a:pt x="194329" y="31454"/>
                </a:moveTo>
                <a:lnTo>
                  <a:pt x="162874" y="31454"/>
                </a:lnTo>
                <a:lnTo>
                  <a:pt x="162874" y="340952"/>
                </a:lnTo>
                <a:lnTo>
                  <a:pt x="169921" y="347989"/>
                </a:lnTo>
                <a:lnTo>
                  <a:pt x="187282" y="347989"/>
                </a:lnTo>
                <a:lnTo>
                  <a:pt x="194329" y="340952"/>
                </a:lnTo>
                <a:lnTo>
                  <a:pt x="194329" y="31454"/>
                </a:lnTo>
                <a:close/>
              </a:path>
              <a:path w="194944" h="348614">
                <a:moveTo>
                  <a:pt x="187282" y="0"/>
                </a:moveTo>
                <a:lnTo>
                  <a:pt x="7046" y="0"/>
                </a:lnTo>
                <a:lnTo>
                  <a:pt x="0" y="7036"/>
                </a:lnTo>
                <a:lnTo>
                  <a:pt x="0" y="178109"/>
                </a:lnTo>
                <a:lnTo>
                  <a:pt x="7046" y="185135"/>
                </a:lnTo>
                <a:lnTo>
                  <a:pt x="24418" y="185135"/>
                </a:lnTo>
                <a:lnTo>
                  <a:pt x="31454" y="178109"/>
                </a:lnTo>
                <a:lnTo>
                  <a:pt x="31454" y="31454"/>
                </a:lnTo>
                <a:lnTo>
                  <a:pt x="194329" y="31454"/>
                </a:lnTo>
                <a:lnTo>
                  <a:pt x="194329" y="7036"/>
                </a:lnTo>
                <a:lnTo>
                  <a:pt x="187282" y="0"/>
                </a:lnTo>
                <a:close/>
              </a:path>
            </a:pathLst>
          </a:custGeom>
          <a:solidFill>
            <a:srgbClr val="2D2D2D"/>
          </a:solidFill>
        </p:spPr>
        <p:txBody>
          <a:bodyPr wrap="square" lIns="0" tIns="0" rIns="0" bIns="0" rtlCol="0"/>
          <a:lstStyle/>
          <a:p>
            <a:endParaRPr/>
          </a:p>
        </p:txBody>
      </p:sp>
      <p:sp>
        <p:nvSpPr>
          <p:cNvPr id="30" name="object 30"/>
          <p:cNvSpPr/>
          <p:nvPr/>
        </p:nvSpPr>
        <p:spPr>
          <a:xfrm>
            <a:off x="17921347" y="6443706"/>
            <a:ext cx="923925" cy="0"/>
          </a:xfrm>
          <a:custGeom>
            <a:avLst/>
            <a:gdLst/>
            <a:ahLst/>
            <a:cxnLst/>
            <a:rect l="l" t="t" r="r" b="b"/>
            <a:pathLst>
              <a:path w="923925">
                <a:moveTo>
                  <a:pt x="0" y="0"/>
                </a:moveTo>
                <a:lnTo>
                  <a:pt x="923573" y="0"/>
                </a:lnTo>
              </a:path>
            </a:pathLst>
          </a:custGeom>
          <a:ln w="31454">
            <a:solidFill>
              <a:srgbClr val="2D2D2D"/>
            </a:solidFill>
          </a:ln>
        </p:spPr>
        <p:txBody>
          <a:bodyPr wrap="square" lIns="0" tIns="0" rIns="0" bIns="0" rtlCol="0"/>
          <a:lstStyle/>
          <a:p>
            <a:endParaRPr/>
          </a:p>
        </p:txBody>
      </p:sp>
      <p:sp>
        <p:nvSpPr>
          <p:cNvPr id="31" name="object 31"/>
          <p:cNvSpPr/>
          <p:nvPr/>
        </p:nvSpPr>
        <p:spPr>
          <a:xfrm>
            <a:off x="18151395" y="5990650"/>
            <a:ext cx="209710" cy="209710"/>
          </a:xfrm>
          <a:prstGeom prst="rect">
            <a:avLst/>
          </a:prstGeom>
          <a:blipFill>
            <a:blip r:embed="rId5" cstate="print"/>
            <a:stretch>
              <a:fillRect/>
            </a:stretch>
          </a:blipFill>
        </p:spPr>
        <p:txBody>
          <a:bodyPr wrap="square" lIns="0" tIns="0" rIns="0" bIns="0" rtlCol="0"/>
          <a:lstStyle/>
          <a:p>
            <a:endParaRPr/>
          </a:p>
        </p:txBody>
      </p:sp>
      <p:sp>
        <p:nvSpPr>
          <p:cNvPr id="32" name="object 32"/>
          <p:cNvSpPr/>
          <p:nvPr/>
        </p:nvSpPr>
        <p:spPr>
          <a:xfrm>
            <a:off x="18405180" y="5990650"/>
            <a:ext cx="209710" cy="209710"/>
          </a:xfrm>
          <a:prstGeom prst="rect">
            <a:avLst/>
          </a:prstGeom>
          <a:blipFill>
            <a:blip r:embed="rId6" cstate="print"/>
            <a:stretch>
              <a:fillRect/>
            </a:stretch>
          </a:blipFill>
        </p:spPr>
        <p:txBody>
          <a:bodyPr wrap="square" lIns="0" tIns="0" rIns="0" bIns="0" rtlCol="0"/>
          <a:lstStyle/>
          <a:p>
            <a:endParaRPr/>
          </a:p>
        </p:txBody>
      </p:sp>
      <p:sp>
        <p:nvSpPr>
          <p:cNvPr id="33" name="object 33"/>
          <p:cNvSpPr/>
          <p:nvPr/>
        </p:nvSpPr>
        <p:spPr>
          <a:xfrm>
            <a:off x="13265388" y="5498011"/>
            <a:ext cx="1010919" cy="598805"/>
          </a:xfrm>
          <a:custGeom>
            <a:avLst/>
            <a:gdLst/>
            <a:ahLst/>
            <a:cxnLst/>
            <a:rect l="l" t="t" r="r" b="b"/>
            <a:pathLst>
              <a:path w="1010919" h="598804">
                <a:moveTo>
                  <a:pt x="502558" y="0"/>
                </a:moveTo>
                <a:lnTo>
                  <a:pt x="497176" y="1392"/>
                </a:lnTo>
                <a:lnTo>
                  <a:pt x="416728" y="81829"/>
                </a:lnTo>
                <a:lnTo>
                  <a:pt x="416114" y="82562"/>
                </a:lnTo>
                <a:lnTo>
                  <a:pt x="415608" y="83306"/>
                </a:lnTo>
                <a:lnTo>
                  <a:pt x="4615" y="494299"/>
                </a:lnTo>
                <a:lnTo>
                  <a:pt x="1152" y="499496"/>
                </a:lnTo>
                <a:lnTo>
                  <a:pt x="0" y="505419"/>
                </a:lnTo>
                <a:lnTo>
                  <a:pt x="1152" y="511325"/>
                </a:lnTo>
                <a:lnTo>
                  <a:pt x="4615" y="516528"/>
                </a:lnTo>
                <a:lnTo>
                  <a:pt x="86634" y="598557"/>
                </a:lnTo>
                <a:lnTo>
                  <a:pt x="96581" y="598557"/>
                </a:lnTo>
                <a:lnTo>
                  <a:pt x="136068" y="559071"/>
                </a:lnTo>
                <a:lnTo>
                  <a:pt x="91618" y="559071"/>
                </a:lnTo>
                <a:lnTo>
                  <a:pt x="37965" y="505419"/>
                </a:lnTo>
                <a:lnTo>
                  <a:pt x="440466" y="102897"/>
                </a:lnTo>
                <a:lnTo>
                  <a:pt x="441078" y="102174"/>
                </a:lnTo>
                <a:lnTo>
                  <a:pt x="441628" y="101410"/>
                </a:lnTo>
                <a:lnTo>
                  <a:pt x="504579" y="38438"/>
                </a:lnTo>
                <a:lnTo>
                  <a:pt x="549039" y="38438"/>
                </a:lnTo>
                <a:lnTo>
                  <a:pt x="513532" y="2931"/>
                </a:lnTo>
                <a:lnTo>
                  <a:pt x="510600" y="1518"/>
                </a:lnTo>
                <a:lnTo>
                  <a:pt x="507553" y="973"/>
                </a:lnTo>
                <a:lnTo>
                  <a:pt x="502558" y="0"/>
                </a:lnTo>
                <a:close/>
              </a:path>
              <a:path w="1010919" h="598804">
                <a:moveTo>
                  <a:pt x="549058" y="190570"/>
                </a:moveTo>
                <a:lnTo>
                  <a:pt x="504579" y="190570"/>
                </a:lnTo>
                <a:lnTo>
                  <a:pt x="909488" y="595489"/>
                </a:lnTo>
                <a:lnTo>
                  <a:pt x="913520" y="597018"/>
                </a:lnTo>
                <a:lnTo>
                  <a:pt x="921561" y="597018"/>
                </a:lnTo>
                <a:lnTo>
                  <a:pt x="925593" y="595489"/>
                </a:lnTo>
                <a:lnTo>
                  <a:pt x="962001" y="559071"/>
                </a:lnTo>
                <a:lnTo>
                  <a:pt x="917540" y="559071"/>
                </a:lnTo>
                <a:lnTo>
                  <a:pt x="549058" y="190570"/>
                </a:lnTo>
                <a:close/>
              </a:path>
              <a:path w="1010919" h="598804">
                <a:moveTo>
                  <a:pt x="508600" y="152602"/>
                </a:moveTo>
                <a:lnTo>
                  <a:pt x="500548" y="152602"/>
                </a:lnTo>
                <a:lnTo>
                  <a:pt x="496527" y="154141"/>
                </a:lnTo>
                <a:lnTo>
                  <a:pt x="91618" y="559071"/>
                </a:lnTo>
                <a:lnTo>
                  <a:pt x="136068" y="559071"/>
                </a:lnTo>
                <a:lnTo>
                  <a:pt x="504579" y="190570"/>
                </a:lnTo>
                <a:lnTo>
                  <a:pt x="549058" y="190570"/>
                </a:lnTo>
                <a:lnTo>
                  <a:pt x="512631" y="154141"/>
                </a:lnTo>
                <a:lnTo>
                  <a:pt x="508600" y="152602"/>
                </a:lnTo>
                <a:close/>
              </a:path>
              <a:path w="1010919" h="598804">
                <a:moveTo>
                  <a:pt x="549039" y="38438"/>
                </a:moveTo>
                <a:lnTo>
                  <a:pt x="504579" y="38438"/>
                </a:lnTo>
                <a:lnTo>
                  <a:pt x="567559" y="101452"/>
                </a:lnTo>
                <a:lnTo>
                  <a:pt x="568072" y="102195"/>
                </a:lnTo>
                <a:lnTo>
                  <a:pt x="568671" y="102897"/>
                </a:lnTo>
                <a:lnTo>
                  <a:pt x="971193" y="505419"/>
                </a:lnTo>
                <a:lnTo>
                  <a:pt x="917540" y="559071"/>
                </a:lnTo>
                <a:lnTo>
                  <a:pt x="962001" y="559071"/>
                </a:lnTo>
                <a:lnTo>
                  <a:pt x="1010679" y="510382"/>
                </a:lnTo>
                <a:lnTo>
                  <a:pt x="1010679" y="500435"/>
                </a:lnTo>
                <a:lnTo>
                  <a:pt x="593546" y="83285"/>
                </a:lnTo>
                <a:lnTo>
                  <a:pt x="593003" y="82521"/>
                </a:lnTo>
                <a:lnTo>
                  <a:pt x="592430" y="81829"/>
                </a:lnTo>
                <a:lnTo>
                  <a:pt x="549039" y="38438"/>
                </a:lnTo>
                <a:close/>
              </a:path>
            </a:pathLst>
          </a:custGeom>
          <a:solidFill>
            <a:srgbClr val="2D2D2D"/>
          </a:solidFill>
        </p:spPr>
        <p:txBody>
          <a:bodyPr wrap="square" lIns="0" tIns="0" rIns="0" bIns="0" rtlCol="0"/>
          <a:lstStyle/>
          <a:p>
            <a:endParaRPr/>
          </a:p>
        </p:txBody>
      </p:sp>
      <p:sp>
        <p:nvSpPr>
          <p:cNvPr id="34" name="object 34"/>
          <p:cNvSpPr/>
          <p:nvPr/>
        </p:nvSpPr>
        <p:spPr>
          <a:xfrm>
            <a:off x="13393098" y="6027499"/>
            <a:ext cx="0" cy="432434"/>
          </a:xfrm>
          <a:custGeom>
            <a:avLst/>
            <a:gdLst/>
            <a:ahLst/>
            <a:cxnLst/>
            <a:rect l="l" t="t" r="r" b="b"/>
            <a:pathLst>
              <a:path h="432435">
                <a:moveTo>
                  <a:pt x="0" y="0"/>
                </a:moveTo>
                <a:lnTo>
                  <a:pt x="0" y="431934"/>
                </a:lnTo>
              </a:path>
            </a:pathLst>
          </a:custGeom>
          <a:ln w="31454">
            <a:solidFill>
              <a:srgbClr val="2D2D2D"/>
            </a:solidFill>
          </a:ln>
        </p:spPr>
        <p:txBody>
          <a:bodyPr wrap="square" lIns="0" tIns="0" rIns="0" bIns="0" rtlCol="0"/>
          <a:lstStyle/>
          <a:p>
            <a:endParaRPr/>
          </a:p>
        </p:txBody>
      </p:sp>
      <p:sp>
        <p:nvSpPr>
          <p:cNvPr id="35" name="object 35"/>
          <p:cNvSpPr/>
          <p:nvPr/>
        </p:nvSpPr>
        <p:spPr>
          <a:xfrm>
            <a:off x="14146832" y="6027499"/>
            <a:ext cx="0" cy="432434"/>
          </a:xfrm>
          <a:custGeom>
            <a:avLst/>
            <a:gdLst/>
            <a:ahLst/>
            <a:cxnLst/>
            <a:rect l="l" t="t" r="r" b="b"/>
            <a:pathLst>
              <a:path h="432435">
                <a:moveTo>
                  <a:pt x="0" y="0"/>
                </a:moveTo>
                <a:lnTo>
                  <a:pt x="0" y="431934"/>
                </a:lnTo>
              </a:path>
            </a:pathLst>
          </a:custGeom>
          <a:ln w="31454">
            <a:solidFill>
              <a:srgbClr val="2D2D2D"/>
            </a:solidFill>
          </a:ln>
        </p:spPr>
        <p:txBody>
          <a:bodyPr wrap="square" lIns="0" tIns="0" rIns="0" bIns="0" rtlCol="0"/>
          <a:lstStyle/>
          <a:p>
            <a:endParaRPr/>
          </a:p>
        </p:txBody>
      </p:sp>
      <p:sp>
        <p:nvSpPr>
          <p:cNvPr id="36" name="object 36"/>
          <p:cNvSpPr/>
          <p:nvPr/>
        </p:nvSpPr>
        <p:spPr>
          <a:xfrm>
            <a:off x="13950207" y="5541143"/>
            <a:ext cx="194945" cy="348615"/>
          </a:xfrm>
          <a:custGeom>
            <a:avLst/>
            <a:gdLst/>
            <a:ahLst/>
            <a:cxnLst/>
            <a:rect l="l" t="t" r="r" b="b"/>
            <a:pathLst>
              <a:path w="194944" h="348614">
                <a:moveTo>
                  <a:pt x="194318" y="31444"/>
                </a:moveTo>
                <a:lnTo>
                  <a:pt x="162864" y="31444"/>
                </a:lnTo>
                <a:lnTo>
                  <a:pt x="162864" y="340963"/>
                </a:lnTo>
                <a:lnTo>
                  <a:pt x="169900" y="347999"/>
                </a:lnTo>
                <a:lnTo>
                  <a:pt x="187282" y="347999"/>
                </a:lnTo>
                <a:lnTo>
                  <a:pt x="194318" y="340963"/>
                </a:lnTo>
                <a:lnTo>
                  <a:pt x="194318" y="31444"/>
                </a:lnTo>
                <a:close/>
              </a:path>
              <a:path w="194944" h="348614">
                <a:moveTo>
                  <a:pt x="187282" y="0"/>
                </a:moveTo>
                <a:lnTo>
                  <a:pt x="7036" y="0"/>
                </a:lnTo>
                <a:lnTo>
                  <a:pt x="0" y="7036"/>
                </a:lnTo>
                <a:lnTo>
                  <a:pt x="0" y="178088"/>
                </a:lnTo>
                <a:lnTo>
                  <a:pt x="7036" y="185125"/>
                </a:lnTo>
                <a:lnTo>
                  <a:pt x="24407" y="185125"/>
                </a:lnTo>
                <a:lnTo>
                  <a:pt x="31454" y="178088"/>
                </a:lnTo>
                <a:lnTo>
                  <a:pt x="31454" y="31444"/>
                </a:lnTo>
                <a:lnTo>
                  <a:pt x="194318" y="31444"/>
                </a:lnTo>
                <a:lnTo>
                  <a:pt x="194318" y="7036"/>
                </a:lnTo>
                <a:lnTo>
                  <a:pt x="187282" y="0"/>
                </a:lnTo>
                <a:close/>
              </a:path>
            </a:pathLst>
          </a:custGeom>
          <a:solidFill>
            <a:srgbClr val="2D2D2D"/>
          </a:solidFill>
        </p:spPr>
        <p:txBody>
          <a:bodyPr wrap="square" lIns="0" tIns="0" rIns="0" bIns="0" rtlCol="0"/>
          <a:lstStyle/>
          <a:p>
            <a:endParaRPr/>
          </a:p>
        </p:txBody>
      </p:sp>
      <p:sp>
        <p:nvSpPr>
          <p:cNvPr id="37" name="object 37"/>
          <p:cNvSpPr/>
          <p:nvPr/>
        </p:nvSpPr>
        <p:spPr>
          <a:xfrm>
            <a:off x="13308183" y="6443706"/>
            <a:ext cx="923925" cy="0"/>
          </a:xfrm>
          <a:custGeom>
            <a:avLst/>
            <a:gdLst/>
            <a:ahLst/>
            <a:cxnLst/>
            <a:rect l="l" t="t" r="r" b="b"/>
            <a:pathLst>
              <a:path w="923925">
                <a:moveTo>
                  <a:pt x="0" y="0"/>
                </a:moveTo>
                <a:lnTo>
                  <a:pt x="923573" y="0"/>
                </a:lnTo>
              </a:path>
            </a:pathLst>
          </a:custGeom>
          <a:ln w="31454">
            <a:solidFill>
              <a:srgbClr val="2D2D2D"/>
            </a:solidFill>
          </a:ln>
        </p:spPr>
        <p:txBody>
          <a:bodyPr wrap="square" lIns="0" tIns="0" rIns="0" bIns="0" rtlCol="0"/>
          <a:lstStyle/>
          <a:p>
            <a:endParaRPr/>
          </a:p>
        </p:txBody>
      </p:sp>
      <p:sp>
        <p:nvSpPr>
          <p:cNvPr id="38" name="object 38"/>
          <p:cNvSpPr/>
          <p:nvPr/>
        </p:nvSpPr>
        <p:spPr>
          <a:xfrm>
            <a:off x="13547278" y="5896006"/>
            <a:ext cx="287655" cy="286385"/>
          </a:xfrm>
          <a:custGeom>
            <a:avLst/>
            <a:gdLst/>
            <a:ahLst/>
            <a:cxnLst/>
            <a:rect l="l" t="t" r="r" b="b"/>
            <a:pathLst>
              <a:path w="287655" h="286385">
                <a:moveTo>
                  <a:pt x="165834" y="0"/>
                </a:moveTo>
                <a:lnTo>
                  <a:pt x="121780" y="0"/>
                </a:lnTo>
                <a:lnTo>
                  <a:pt x="79414" y="13459"/>
                </a:lnTo>
                <a:lnTo>
                  <a:pt x="42113" y="40379"/>
                </a:lnTo>
                <a:lnTo>
                  <a:pt x="10871" y="87003"/>
                </a:lnTo>
                <a:lnTo>
                  <a:pt x="0" y="142061"/>
                </a:lnTo>
                <a:lnTo>
                  <a:pt x="2760" y="170339"/>
                </a:lnTo>
                <a:lnTo>
                  <a:pt x="24074" y="221809"/>
                </a:lnTo>
                <a:lnTo>
                  <a:pt x="64653" y="262157"/>
                </a:lnTo>
                <a:lnTo>
                  <a:pt x="116320" y="283187"/>
                </a:lnTo>
                <a:lnTo>
                  <a:pt x="143807" y="285816"/>
                </a:lnTo>
                <a:lnTo>
                  <a:pt x="171285" y="283187"/>
                </a:lnTo>
                <a:lnTo>
                  <a:pt x="197944" y="275301"/>
                </a:lnTo>
                <a:lnTo>
                  <a:pt x="222958" y="262157"/>
                </a:lnTo>
                <a:lnTo>
                  <a:pt x="232494" y="254372"/>
                </a:lnTo>
                <a:lnTo>
                  <a:pt x="143807" y="254372"/>
                </a:lnTo>
                <a:lnTo>
                  <a:pt x="101501" y="246158"/>
                </a:lnTo>
                <a:lnTo>
                  <a:pt x="64354" y="221514"/>
                </a:lnTo>
                <a:lnTo>
                  <a:pt x="39934" y="185094"/>
                </a:lnTo>
                <a:lnTo>
                  <a:pt x="31433" y="142061"/>
                </a:lnTo>
                <a:lnTo>
                  <a:pt x="33592" y="119971"/>
                </a:lnTo>
                <a:lnTo>
                  <a:pt x="50256" y="79757"/>
                </a:lnTo>
                <a:lnTo>
                  <a:pt x="81960" y="48231"/>
                </a:lnTo>
                <a:lnTo>
                  <a:pt x="122336" y="31795"/>
                </a:lnTo>
                <a:lnTo>
                  <a:pt x="143807" y="29740"/>
                </a:lnTo>
                <a:lnTo>
                  <a:pt x="230759" y="29740"/>
                </a:lnTo>
                <a:lnTo>
                  <a:pt x="208199" y="13459"/>
                </a:lnTo>
                <a:lnTo>
                  <a:pt x="165834" y="0"/>
                </a:lnTo>
                <a:close/>
              </a:path>
              <a:path w="287655" h="286385">
                <a:moveTo>
                  <a:pt x="230759" y="29740"/>
                </a:moveTo>
                <a:lnTo>
                  <a:pt x="143807" y="29740"/>
                </a:lnTo>
                <a:lnTo>
                  <a:pt x="165275" y="31795"/>
                </a:lnTo>
                <a:lnTo>
                  <a:pt x="186105" y="37960"/>
                </a:lnTo>
                <a:lnTo>
                  <a:pt x="223260" y="62608"/>
                </a:lnTo>
                <a:lnTo>
                  <a:pt x="247679" y="99040"/>
                </a:lnTo>
                <a:lnTo>
                  <a:pt x="256180" y="142061"/>
                </a:lnTo>
                <a:lnTo>
                  <a:pt x="254021" y="164162"/>
                </a:lnTo>
                <a:lnTo>
                  <a:pt x="237358" y="204373"/>
                </a:lnTo>
                <a:lnTo>
                  <a:pt x="186112" y="246158"/>
                </a:lnTo>
                <a:lnTo>
                  <a:pt x="143807" y="254372"/>
                </a:lnTo>
                <a:lnTo>
                  <a:pt x="232494" y="254372"/>
                </a:lnTo>
                <a:lnTo>
                  <a:pt x="263539" y="221809"/>
                </a:lnTo>
                <a:lnTo>
                  <a:pt x="284853" y="170339"/>
                </a:lnTo>
                <a:lnTo>
                  <a:pt x="287614" y="142061"/>
                </a:lnTo>
                <a:lnTo>
                  <a:pt x="284853" y="113790"/>
                </a:lnTo>
                <a:lnTo>
                  <a:pt x="276742" y="87003"/>
                </a:lnTo>
                <a:lnTo>
                  <a:pt x="263539" y="62324"/>
                </a:lnTo>
                <a:lnTo>
                  <a:pt x="245500" y="40379"/>
                </a:lnTo>
                <a:lnTo>
                  <a:pt x="230759" y="29740"/>
                </a:lnTo>
                <a:close/>
              </a:path>
            </a:pathLst>
          </a:custGeom>
          <a:solidFill>
            <a:srgbClr val="2D2D2D"/>
          </a:solidFill>
        </p:spPr>
        <p:txBody>
          <a:bodyPr wrap="square" lIns="0" tIns="0" rIns="0" bIns="0" rtlCol="0"/>
          <a:lstStyle/>
          <a:p>
            <a:endParaRPr/>
          </a:p>
        </p:txBody>
      </p:sp>
      <p:sp>
        <p:nvSpPr>
          <p:cNvPr id="39" name="object 39"/>
          <p:cNvSpPr/>
          <p:nvPr/>
        </p:nvSpPr>
        <p:spPr>
          <a:xfrm>
            <a:off x="13675352" y="5948050"/>
            <a:ext cx="105766" cy="105735"/>
          </a:xfrm>
          <a:prstGeom prst="rect">
            <a:avLst/>
          </a:prstGeom>
          <a:blipFill>
            <a:blip r:embed="rId7" cstate="print"/>
            <a:stretch>
              <a:fillRect/>
            </a:stretch>
          </a:blipFill>
        </p:spPr>
        <p:txBody>
          <a:bodyPr wrap="square" lIns="0" tIns="0" rIns="0" bIns="0" rtlCol="0"/>
          <a:lstStyle/>
          <a:p>
            <a:endParaRPr/>
          </a:p>
        </p:txBody>
      </p:sp>
      <p:sp>
        <p:nvSpPr>
          <p:cNvPr id="40" name="object 40"/>
          <p:cNvSpPr/>
          <p:nvPr/>
        </p:nvSpPr>
        <p:spPr>
          <a:xfrm>
            <a:off x="13765927" y="6111390"/>
            <a:ext cx="275928" cy="277439"/>
          </a:xfrm>
          <a:prstGeom prst="rect">
            <a:avLst/>
          </a:prstGeom>
          <a:blipFill>
            <a:blip r:embed="rId8" cstate="print"/>
            <a:stretch>
              <a:fillRect/>
            </a:stretch>
          </a:blipFill>
        </p:spPr>
        <p:txBody>
          <a:bodyPr wrap="square" lIns="0" tIns="0" rIns="0" bIns="0" rtlCol="0"/>
          <a:lstStyle/>
          <a:p>
            <a:endParaRPr/>
          </a:p>
        </p:txBody>
      </p:sp>
      <p:sp>
        <p:nvSpPr>
          <p:cNvPr id="41" name="object 41"/>
          <p:cNvSpPr/>
          <p:nvPr/>
        </p:nvSpPr>
        <p:spPr>
          <a:xfrm>
            <a:off x="10676887" y="5562911"/>
            <a:ext cx="596900" cy="223520"/>
          </a:xfrm>
          <a:custGeom>
            <a:avLst/>
            <a:gdLst/>
            <a:ahLst/>
            <a:cxnLst/>
            <a:rect l="l" t="t" r="r" b="b"/>
            <a:pathLst>
              <a:path w="596900" h="223520">
                <a:moveTo>
                  <a:pt x="298305" y="0"/>
                </a:moveTo>
                <a:lnTo>
                  <a:pt x="236243" y="2375"/>
                </a:lnTo>
                <a:lnTo>
                  <a:pt x="175919" y="9436"/>
                </a:lnTo>
                <a:lnTo>
                  <a:pt x="120179" y="21081"/>
                </a:lnTo>
                <a:lnTo>
                  <a:pt x="71871" y="37211"/>
                </a:lnTo>
                <a:lnTo>
                  <a:pt x="33840" y="57724"/>
                </a:lnTo>
                <a:lnTo>
                  <a:pt x="0" y="111504"/>
                </a:lnTo>
                <a:lnTo>
                  <a:pt x="8934" y="140493"/>
                </a:lnTo>
                <a:lnTo>
                  <a:pt x="71871" y="185810"/>
                </a:lnTo>
                <a:lnTo>
                  <a:pt x="120179" y="201940"/>
                </a:lnTo>
                <a:lnTo>
                  <a:pt x="175919" y="213584"/>
                </a:lnTo>
                <a:lnTo>
                  <a:pt x="236243" y="220644"/>
                </a:lnTo>
                <a:lnTo>
                  <a:pt x="298305" y="223019"/>
                </a:lnTo>
                <a:lnTo>
                  <a:pt x="360362" y="220644"/>
                </a:lnTo>
                <a:lnTo>
                  <a:pt x="420684" y="213584"/>
                </a:lnTo>
                <a:lnTo>
                  <a:pt x="476421" y="201940"/>
                </a:lnTo>
                <a:lnTo>
                  <a:pt x="504704" y="192496"/>
                </a:lnTo>
                <a:lnTo>
                  <a:pt x="298305" y="192496"/>
                </a:lnTo>
                <a:lnTo>
                  <a:pt x="220607" y="188846"/>
                </a:lnTo>
                <a:lnTo>
                  <a:pt x="154674" y="179014"/>
                </a:lnTo>
                <a:lnTo>
                  <a:pt x="101558" y="164683"/>
                </a:lnTo>
                <a:lnTo>
                  <a:pt x="62313" y="147533"/>
                </a:lnTo>
                <a:lnTo>
                  <a:pt x="29653" y="111504"/>
                </a:lnTo>
                <a:lnTo>
                  <a:pt x="37994" y="93771"/>
                </a:lnTo>
                <a:lnTo>
                  <a:pt x="101558" y="58349"/>
                </a:lnTo>
                <a:lnTo>
                  <a:pt x="154674" y="44022"/>
                </a:lnTo>
                <a:lnTo>
                  <a:pt x="220607" y="34193"/>
                </a:lnTo>
                <a:lnTo>
                  <a:pt x="298305" y="30543"/>
                </a:lnTo>
                <a:lnTo>
                  <a:pt x="504760" y="30543"/>
                </a:lnTo>
                <a:lnTo>
                  <a:pt x="476421" y="21081"/>
                </a:lnTo>
                <a:lnTo>
                  <a:pt x="420684" y="9436"/>
                </a:lnTo>
                <a:lnTo>
                  <a:pt x="360362" y="2375"/>
                </a:lnTo>
                <a:lnTo>
                  <a:pt x="298305" y="0"/>
                </a:lnTo>
                <a:close/>
              </a:path>
              <a:path w="596900" h="223520">
                <a:moveTo>
                  <a:pt x="504760" y="30543"/>
                </a:moveTo>
                <a:lnTo>
                  <a:pt x="298305" y="30543"/>
                </a:lnTo>
                <a:lnTo>
                  <a:pt x="375993" y="34193"/>
                </a:lnTo>
                <a:lnTo>
                  <a:pt x="441921" y="44022"/>
                </a:lnTo>
                <a:lnTo>
                  <a:pt x="495033" y="58349"/>
                </a:lnTo>
                <a:lnTo>
                  <a:pt x="534276" y="75492"/>
                </a:lnTo>
                <a:lnTo>
                  <a:pt x="558595" y="93771"/>
                </a:lnTo>
                <a:lnTo>
                  <a:pt x="566935" y="111504"/>
                </a:lnTo>
                <a:lnTo>
                  <a:pt x="558595" y="129247"/>
                </a:lnTo>
                <a:lnTo>
                  <a:pt x="495033" y="164683"/>
                </a:lnTo>
                <a:lnTo>
                  <a:pt x="441921" y="179014"/>
                </a:lnTo>
                <a:lnTo>
                  <a:pt x="375993" y="188846"/>
                </a:lnTo>
                <a:lnTo>
                  <a:pt x="298305" y="192496"/>
                </a:lnTo>
                <a:lnTo>
                  <a:pt x="504704" y="192496"/>
                </a:lnTo>
                <a:lnTo>
                  <a:pt x="524729" y="185810"/>
                </a:lnTo>
                <a:lnTo>
                  <a:pt x="562759" y="165295"/>
                </a:lnTo>
                <a:lnTo>
                  <a:pt x="587665" y="140493"/>
                </a:lnTo>
                <a:lnTo>
                  <a:pt x="596599" y="111504"/>
                </a:lnTo>
                <a:lnTo>
                  <a:pt x="587665" y="82522"/>
                </a:lnTo>
                <a:lnTo>
                  <a:pt x="562759" y="57724"/>
                </a:lnTo>
                <a:lnTo>
                  <a:pt x="524729" y="37211"/>
                </a:lnTo>
                <a:lnTo>
                  <a:pt x="504760" y="30543"/>
                </a:lnTo>
                <a:close/>
              </a:path>
            </a:pathLst>
          </a:custGeom>
          <a:solidFill>
            <a:srgbClr val="2D2D2D"/>
          </a:solidFill>
        </p:spPr>
        <p:txBody>
          <a:bodyPr wrap="square" lIns="0" tIns="0" rIns="0" bIns="0" rtlCol="0"/>
          <a:lstStyle/>
          <a:p>
            <a:endParaRPr/>
          </a:p>
        </p:txBody>
      </p:sp>
      <p:sp>
        <p:nvSpPr>
          <p:cNvPr id="42" name="object 42"/>
          <p:cNvSpPr/>
          <p:nvPr/>
        </p:nvSpPr>
        <p:spPr>
          <a:xfrm>
            <a:off x="10676887" y="5851649"/>
            <a:ext cx="596900" cy="127000"/>
          </a:xfrm>
          <a:custGeom>
            <a:avLst/>
            <a:gdLst/>
            <a:ahLst/>
            <a:cxnLst/>
            <a:rect l="l" t="t" r="r" b="b"/>
            <a:pathLst>
              <a:path w="596900" h="127000">
                <a:moveTo>
                  <a:pt x="23025" y="0"/>
                </a:moveTo>
                <a:lnTo>
                  <a:pt x="6628" y="0"/>
                </a:lnTo>
                <a:lnTo>
                  <a:pt x="0" y="6837"/>
                </a:lnTo>
                <a:lnTo>
                  <a:pt x="0" y="15256"/>
                </a:lnTo>
                <a:lnTo>
                  <a:pt x="8934" y="44238"/>
                </a:lnTo>
                <a:lnTo>
                  <a:pt x="71871" y="89553"/>
                </a:lnTo>
                <a:lnTo>
                  <a:pt x="120179" y="105685"/>
                </a:lnTo>
                <a:lnTo>
                  <a:pt x="175919" y="117332"/>
                </a:lnTo>
                <a:lnTo>
                  <a:pt x="236243" y="124394"/>
                </a:lnTo>
                <a:lnTo>
                  <a:pt x="298305" y="126771"/>
                </a:lnTo>
                <a:lnTo>
                  <a:pt x="360362" y="124394"/>
                </a:lnTo>
                <a:lnTo>
                  <a:pt x="420684" y="117332"/>
                </a:lnTo>
                <a:lnTo>
                  <a:pt x="476421" y="105685"/>
                </a:lnTo>
                <a:lnTo>
                  <a:pt x="504743" y="96227"/>
                </a:lnTo>
                <a:lnTo>
                  <a:pt x="298305" y="96227"/>
                </a:lnTo>
                <a:lnTo>
                  <a:pt x="220607" y="92578"/>
                </a:lnTo>
                <a:lnTo>
                  <a:pt x="154674" y="82750"/>
                </a:lnTo>
                <a:lnTo>
                  <a:pt x="101558" y="68424"/>
                </a:lnTo>
                <a:lnTo>
                  <a:pt x="62313" y="51280"/>
                </a:lnTo>
                <a:lnTo>
                  <a:pt x="29653" y="15256"/>
                </a:lnTo>
                <a:lnTo>
                  <a:pt x="29653" y="6837"/>
                </a:lnTo>
                <a:lnTo>
                  <a:pt x="23025" y="0"/>
                </a:lnTo>
                <a:close/>
              </a:path>
              <a:path w="596900" h="127000">
                <a:moveTo>
                  <a:pt x="589961" y="0"/>
                </a:moveTo>
                <a:lnTo>
                  <a:pt x="573574" y="0"/>
                </a:lnTo>
                <a:lnTo>
                  <a:pt x="566935" y="6837"/>
                </a:lnTo>
                <a:lnTo>
                  <a:pt x="566935" y="15256"/>
                </a:lnTo>
                <a:lnTo>
                  <a:pt x="558595" y="32997"/>
                </a:lnTo>
                <a:lnTo>
                  <a:pt x="495033" y="68424"/>
                </a:lnTo>
                <a:lnTo>
                  <a:pt x="441921" y="82750"/>
                </a:lnTo>
                <a:lnTo>
                  <a:pt x="375993" y="92578"/>
                </a:lnTo>
                <a:lnTo>
                  <a:pt x="298305" y="96227"/>
                </a:lnTo>
                <a:lnTo>
                  <a:pt x="504743" y="96227"/>
                </a:lnTo>
                <a:lnTo>
                  <a:pt x="524729" y="89553"/>
                </a:lnTo>
                <a:lnTo>
                  <a:pt x="562759" y="69037"/>
                </a:lnTo>
                <a:lnTo>
                  <a:pt x="587665" y="44238"/>
                </a:lnTo>
                <a:lnTo>
                  <a:pt x="596599" y="15256"/>
                </a:lnTo>
                <a:lnTo>
                  <a:pt x="596599" y="6837"/>
                </a:lnTo>
                <a:lnTo>
                  <a:pt x="589961" y="0"/>
                </a:lnTo>
                <a:close/>
              </a:path>
            </a:pathLst>
          </a:custGeom>
          <a:solidFill>
            <a:srgbClr val="2D2D2D"/>
          </a:solidFill>
        </p:spPr>
        <p:txBody>
          <a:bodyPr wrap="square" lIns="0" tIns="0" rIns="0" bIns="0" rtlCol="0"/>
          <a:lstStyle/>
          <a:p>
            <a:endParaRPr/>
          </a:p>
        </p:txBody>
      </p:sp>
      <p:sp>
        <p:nvSpPr>
          <p:cNvPr id="43" name="object 43"/>
          <p:cNvSpPr/>
          <p:nvPr/>
        </p:nvSpPr>
        <p:spPr>
          <a:xfrm>
            <a:off x="10676887" y="6044141"/>
            <a:ext cx="355600" cy="127000"/>
          </a:xfrm>
          <a:custGeom>
            <a:avLst/>
            <a:gdLst/>
            <a:ahLst/>
            <a:cxnLst/>
            <a:rect l="l" t="t" r="r" b="b"/>
            <a:pathLst>
              <a:path w="355600" h="127000">
                <a:moveTo>
                  <a:pt x="23025" y="0"/>
                </a:moveTo>
                <a:lnTo>
                  <a:pt x="6628" y="0"/>
                </a:lnTo>
                <a:lnTo>
                  <a:pt x="0" y="6816"/>
                </a:lnTo>
                <a:lnTo>
                  <a:pt x="0" y="15256"/>
                </a:lnTo>
                <a:lnTo>
                  <a:pt x="8934" y="44238"/>
                </a:lnTo>
                <a:lnTo>
                  <a:pt x="71871" y="89553"/>
                </a:lnTo>
                <a:lnTo>
                  <a:pt x="120179" y="105685"/>
                </a:lnTo>
                <a:lnTo>
                  <a:pt x="175919" y="117332"/>
                </a:lnTo>
                <a:lnTo>
                  <a:pt x="236243" y="124394"/>
                </a:lnTo>
                <a:lnTo>
                  <a:pt x="298305" y="126771"/>
                </a:lnTo>
                <a:lnTo>
                  <a:pt x="308873" y="126704"/>
                </a:lnTo>
                <a:lnTo>
                  <a:pt x="319457" y="126507"/>
                </a:lnTo>
                <a:lnTo>
                  <a:pt x="330011" y="126183"/>
                </a:lnTo>
                <a:lnTo>
                  <a:pt x="348690" y="125315"/>
                </a:lnTo>
                <a:lnTo>
                  <a:pt x="354994" y="118153"/>
                </a:lnTo>
                <a:lnTo>
                  <a:pt x="354219" y="101316"/>
                </a:lnTo>
                <a:lnTo>
                  <a:pt x="348372" y="96227"/>
                </a:lnTo>
                <a:lnTo>
                  <a:pt x="298305" y="96227"/>
                </a:lnTo>
                <a:lnTo>
                  <a:pt x="220607" y="92578"/>
                </a:lnTo>
                <a:lnTo>
                  <a:pt x="154674" y="82750"/>
                </a:lnTo>
                <a:lnTo>
                  <a:pt x="101558" y="68424"/>
                </a:lnTo>
                <a:lnTo>
                  <a:pt x="62313" y="51280"/>
                </a:lnTo>
                <a:lnTo>
                  <a:pt x="29653" y="15256"/>
                </a:lnTo>
                <a:lnTo>
                  <a:pt x="29653" y="6816"/>
                </a:lnTo>
                <a:lnTo>
                  <a:pt x="23025" y="0"/>
                </a:lnTo>
                <a:close/>
              </a:path>
              <a:path w="355600" h="127000">
                <a:moveTo>
                  <a:pt x="346869" y="94918"/>
                </a:moveTo>
                <a:lnTo>
                  <a:pt x="328945" y="95662"/>
                </a:lnTo>
                <a:lnTo>
                  <a:pt x="318750" y="95976"/>
                </a:lnTo>
                <a:lnTo>
                  <a:pt x="308526" y="96164"/>
                </a:lnTo>
                <a:lnTo>
                  <a:pt x="298305" y="96227"/>
                </a:lnTo>
                <a:lnTo>
                  <a:pt x="348372" y="96227"/>
                </a:lnTo>
                <a:lnTo>
                  <a:pt x="346869" y="94918"/>
                </a:lnTo>
                <a:close/>
              </a:path>
            </a:pathLst>
          </a:custGeom>
          <a:solidFill>
            <a:srgbClr val="2D2D2D"/>
          </a:solidFill>
        </p:spPr>
        <p:txBody>
          <a:bodyPr wrap="square" lIns="0" tIns="0" rIns="0" bIns="0" rtlCol="0"/>
          <a:lstStyle/>
          <a:p>
            <a:endParaRPr/>
          </a:p>
        </p:txBody>
      </p:sp>
      <p:sp>
        <p:nvSpPr>
          <p:cNvPr id="44" name="object 44"/>
          <p:cNvSpPr/>
          <p:nvPr/>
        </p:nvSpPr>
        <p:spPr>
          <a:xfrm>
            <a:off x="11258656" y="5659158"/>
            <a:ext cx="0" cy="351790"/>
          </a:xfrm>
          <a:custGeom>
            <a:avLst/>
            <a:gdLst/>
            <a:ahLst/>
            <a:cxnLst/>
            <a:rect l="l" t="t" r="r" b="b"/>
            <a:pathLst>
              <a:path h="351789">
                <a:moveTo>
                  <a:pt x="0" y="0"/>
                </a:moveTo>
                <a:lnTo>
                  <a:pt x="0" y="351371"/>
                </a:lnTo>
              </a:path>
            </a:pathLst>
          </a:custGeom>
          <a:ln w="29674">
            <a:solidFill>
              <a:srgbClr val="2D2D2D"/>
            </a:solidFill>
          </a:ln>
        </p:spPr>
        <p:txBody>
          <a:bodyPr wrap="square" lIns="0" tIns="0" rIns="0" bIns="0" rtlCol="0"/>
          <a:lstStyle/>
          <a:p>
            <a:endParaRPr/>
          </a:p>
        </p:txBody>
      </p:sp>
      <p:sp>
        <p:nvSpPr>
          <p:cNvPr id="45" name="object 45"/>
          <p:cNvSpPr/>
          <p:nvPr/>
        </p:nvSpPr>
        <p:spPr>
          <a:xfrm>
            <a:off x="10676887" y="5659153"/>
            <a:ext cx="382905" cy="704850"/>
          </a:xfrm>
          <a:custGeom>
            <a:avLst/>
            <a:gdLst/>
            <a:ahLst/>
            <a:cxnLst/>
            <a:rect l="l" t="t" r="r" b="b"/>
            <a:pathLst>
              <a:path w="382904" h="704850">
                <a:moveTo>
                  <a:pt x="23025" y="0"/>
                </a:moveTo>
                <a:lnTo>
                  <a:pt x="6628" y="0"/>
                </a:lnTo>
                <a:lnTo>
                  <a:pt x="0" y="6847"/>
                </a:lnTo>
                <a:lnTo>
                  <a:pt x="0" y="592735"/>
                </a:lnTo>
                <a:lnTo>
                  <a:pt x="8934" y="621713"/>
                </a:lnTo>
                <a:lnTo>
                  <a:pt x="71871" y="667020"/>
                </a:lnTo>
                <a:lnTo>
                  <a:pt x="120179" y="683149"/>
                </a:lnTo>
                <a:lnTo>
                  <a:pt x="175919" y="694793"/>
                </a:lnTo>
                <a:lnTo>
                  <a:pt x="236243" y="701854"/>
                </a:lnTo>
                <a:lnTo>
                  <a:pt x="298305" y="704229"/>
                </a:lnTo>
                <a:lnTo>
                  <a:pt x="316031" y="704047"/>
                </a:lnTo>
                <a:lnTo>
                  <a:pt x="368365" y="701318"/>
                </a:lnTo>
                <a:lnTo>
                  <a:pt x="382616" y="693266"/>
                </a:lnTo>
                <a:lnTo>
                  <a:pt x="381925" y="684848"/>
                </a:lnTo>
                <a:lnTo>
                  <a:pt x="381265" y="676450"/>
                </a:lnTo>
                <a:lnTo>
                  <a:pt x="378197" y="673707"/>
                </a:lnTo>
                <a:lnTo>
                  <a:pt x="298305" y="673707"/>
                </a:lnTo>
                <a:lnTo>
                  <a:pt x="220607" y="670056"/>
                </a:lnTo>
                <a:lnTo>
                  <a:pt x="154674" y="660225"/>
                </a:lnTo>
                <a:lnTo>
                  <a:pt x="101558" y="645896"/>
                </a:lnTo>
                <a:lnTo>
                  <a:pt x="62313" y="628750"/>
                </a:lnTo>
                <a:lnTo>
                  <a:pt x="29653" y="592735"/>
                </a:lnTo>
                <a:lnTo>
                  <a:pt x="29653" y="6847"/>
                </a:lnTo>
                <a:lnTo>
                  <a:pt x="23025" y="0"/>
                </a:lnTo>
                <a:close/>
              </a:path>
              <a:path w="382904" h="704850">
                <a:moveTo>
                  <a:pt x="374156" y="670094"/>
                </a:moveTo>
                <a:lnTo>
                  <a:pt x="332441" y="672997"/>
                </a:lnTo>
                <a:lnTo>
                  <a:pt x="298305" y="673707"/>
                </a:lnTo>
                <a:lnTo>
                  <a:pt x="378197" y="673707"/>
                </a:lnTo>
                <a:lnTo>
                  <a:pt x="374156" y="670094"/>
                </a:lnTo>
                <a:close/>
              </a:path>
            </a:pathLst>
          </a:custGeom>
          <a:solidFill>
            <a:srgbClr val="2D2D2D"/>
          </a:solidFill>
        </p:spPr>
        <p:txBody>
          <a:bodyPr wrap="square" lIns="0" tIns="0" rIns="0" bIns="0" rtlCol="0"/>
          <a:lstStyle/>
          <a:p>
            <a:endParaRPr/>
          </a:p>
        </p:txBody>
      </p:sp>
      <p:sp>
        <p:nvSpPr>
          <p:cNvPr id="46" name="object 46"/>
          <p:cNvSpPr/>
          <p:nvPr/>
        </p:nvSpPr>
        <p:spPr>
          <a:xfrm>
            <a:off x="11055346" y="6054023"/>
            <a:ext cx="341630" cy="351790"/>
          </a:xfrm>
          <a:custGeom>
            <a:avLst/>
            <a:gdLst/>
            <a:ahLst/>
            <a:cxnLst/>
            <a:rect l="l" t="t" r="r" b="b"/>
            <a:pathLst>
              <a:path w="341629" h="351789">
                <a:moveTo>
                  <a:pt x="170738" y="0"/>
                </a:moveTo>
                <a:lnTo>
                  <a:pt x="105331" y="13294"/>
                </a:lnTo>
                <a:lnTo>
                  <a:pt x="49946" y="51474"/>
                </a:lnTo>
                <a:lnTo>
                  <a:pt x="22198" y="88919"/>
                </a:lnTo>
                <a:lnTo>
                  <a:pt x="5549" y="131140"/>
                </a:lnTo>
                <a:lnTo>
                  <a:pt x="0" y="175748"/>
                </a:lnTo>
                <a:lnTo>
                  <a:pt x="5549" y="220357"/>
                </a:lnTo>
                <a:lnTo>
                  <a:pt x="22198" y="262577"/>
                </a:lnTo>
                <a:lnTo>
                  <a:pt x="49946" y="300022"/>
                </a:lnTo>
                <a:lnTo>
                  <a:pt x="106427" y="338561"/>
                </a:lnTo>
                <a:lnTo>
                  <a:pt x="170738" y="351413"/>
                </a:lnTo>
                <a:lnTo>
                  <a:pt x="203370" y="348199"/>
                </a:lnTo>
                <a:lnTo>
                  <a:pt x="235026" y="338561"/>
                </a:lnTo>
                <a:lnTo>
                  <a:pt x="264731" y="322501"/>
                </a:lnTo>
                <a:lnTo>
                  <a:pt x="268670" y="319194"/>
                </a:lnTo>
                <a:lnTo>
                  <a:pt x="149112" y="319194"/>
                </a:lnTo>
                <a:lnTo>
                  <a:pt x="107537" y="305607"/>
                </a:lnTo>
                <a:lnTo>
                  <a:pt x="70929" y="278431"/>
                </a:lnTo>
                <a:lnTo>
                  <a:pt x="44523" y="240764"/>
                </a:lnTo>
                <a:lnTo>
                  <a:pt x="31319" y="197987"/>
                </a:lnTo>
                <a:lnTo>
                  <a:pt x="31319" y="153506"/>
                </a:lnTo>
                <a:lnTo>
                  <a:pt x="44523" y="110726"/>
                </a:lnTo>
                <a:lnTo>
                  <a:pt x="70929" y="73055"/>
                </a:lnTo>
                <a:lnTo>
                  <a:pt x="116687" y="41505"/>
                </a:lnTo>
                <a:lnTo>
                  <a:pt x="170738" y="30522"/>
                </a:lnTo>
                <a:lnTo>
                  <a:pt x="266727" y="30522"/>
                </a:lnTo>
                <a:lnTo>
                  <a:pt x="265438" y="29433"/>
                </a:lnTo>
                <a:lnTo>
                  <a:pt x="236126" y="13294"/>
                </a:lnTo>
                <a:lnTo>
                  <a:pt x="204312" y="3376"/>
                </a:lnTo>
                <a:lnTo>
                  <a:pt x="170738" y="0"/>
                </a:lnTo>
                <a:close/>
              </a:path>
              <a:path w="341629" h="351789">
                <a:moveTo>
                  <a:pt x="266727" y="30522"/>
                </a:moveTo>
                <a:lnTo>
                  <a:pt x="170738" y="30522"/>
                </a:lnTo>
                <a:lnTo>
                  <a:pt x="198483" y="33311"/>
                </a:lnTo>
                <a:lnTo>
                  <a:pt x="224770" y="41505"/>
                </a:lnTo>
                <a:lnTo>
                  <a:pt x="248988" y="54840"/>
                </a:lnTo>
                <a:lnTo>
                  <a:pt x="270525" y="73055"/>
                </a:lnTo>
                <a:lnTo>
                  <a:pt x="296932" y="110726"/>
                </a:lnTo>
                <a:lnTo>
                  <a:pt x="310135" y="153506"/>
                </a:lnTo>
                <a:lnTo>
                  <a:pt x="310135" y="197987"/>
                </a:lnTo>
                <a:lnTo>
                  <a:pt x="296932" y="240764"/>
                </a:lnTo>
                <a:lnTo>
                  <a:pt x="270525" y="278431"/>
                </a:lnTo>
                <a:lnTo>
                  <a:pt x="233917" y="305607"/>
                </a:lnTo>
                <a:lnTo>
                  <a:pt x="192342" y="319194"/>
                </a:lnTo>
                <a:lnTo>
                  <a:pt x="268670" y="319194"/>
                </a:lnTo>
                <a:lnTo>
                  <a:pt x="291509" y="300022"/>
                </a:lnTo>
                <a:lnTo>
                  <a:pt x="319252" y="262577"/>
                </a:lnTo>
                <a:lnTo>
                  <a:pt x="335899" y="220357"/>
                </a:lnTo>
                <a:lnTo>
                  <a:pt x="341447" y="175748"/>
                </a:lnTo>
                <a:lnTo>
                  <a:pt x="335899" y="131140"/>
                </a:lnTo>
                <a:lnTo>
                  <a:pt x="319252" y="88919"/>
                </a:lnTo>
                <a:lnTo>
                  <a:pt x="291509" y="51474"/>
                </a:lnTo>
                <a:lnTo>
                  <a:pt x="266727" y="30522"/>
                </a:lnTo>
                <a:close/>
              </a:path>
            </a:pathLst>
          </a:custGeom>
          <a:solidFill>
            <a:srgbClr val="2D2D2D"/>
          </a:solidFill>
        </p:spPr>
        <p:txBody>
          <a:bodyPr wrap="square" lIns="0" tIns="0" rIns="0" bIns="0" rtlCol="0"/>
          <a:lstStyle/>
          <a:p>
            <a:endParaRPr/>
          </a:p>
        </p:txBody>
      </p:sp>
      <p:sp>
        <p:nvSpPr>
          <p:cNvPr id="47" name="object 47"/>
          <p:cNvSpPr/>
          <p:nvPr/>
        </p:nvSpPr>
        <p:spPr>
          <a:xfrm>
            <a:off x="11320067" y="6326499"/>
            <a:ext cx="81557" cy="82416"/>
          </a:xfrm>
          <a:prstGeom prst="rect">
            <a:avLst/>
          </a:prstGeom>
          <a:blipFill>
            <a:blip r:embed="rId9" cstate="print"/>
            <a:stretch>
              <a:fillRect/>
            </a:stretch>
          </a:blipFill>
        </p:spPr>
        <p:txBody>
          <a:bodyPr wrap="square" lIns="0" tIns="0" rIns="0" bIns="0" rtlCol="0"/>
          <a:lstStyle/>
          <a:p>
            <a:endParaRPr/>
          </a:p>
        </p:txBody>
      </p:sp>
      <p:sp>
        <p:nvSpPr>
          <p:cNvPr id="48" name="object 48"/>
          <p:cNvSpPr/>
          <p:nvPr/>
        </p:nvSpPr>
        <p:spPr>
          <a:xfrm>
            <a:off x="11353868" y="6361284"/>
            <a:ext cx="298450" cy="307340"/>
          </a:xfrm>
          <a:custGeom>
            <a:avLst/>
            <a:gdLst/>
            <a:ahLst/>
            <a:cxnLst/>
            <a:rect l="l" t="t" r="r" b="b"/>
            <a:pathLst>
              <a:path w="298450" h="307340">
                <a:moveTo>
                  <a:pt x="59257" y="0"/>
                </a:moveTo>
                <a:lnTo>
                  <a:pt x="12188" y="30614"/>
                </a:lnTo>
                <a:lnTo>
                  <a:pt x="0" y="60945"/>
                </a:lnTo>
                <a:lnTo>
                  <a:pt x="3047" y="77097"/>
                </a:lnTo>
                <a:lnTo>
                  <a:pt x="209501" y="294323"/>
                </a:lnTo>
                <a:lnTo>
                  <a:pt x="238987" y="306857"/>
                </a:lnTo>
                <a:lnTo>
                  <a:pt x="246953" y="306071"/>
                </a:lnTo>
                <a:lnTo>
                  <a:pt x="254682" y="303717"/>
                </a:lnTo>
                <a:lnTo>
                  <a:pt x="261930" y="299793"/>
                </a:lnTo>
                <a:lnTo>
                  <a:pt x="268452" y="294302"/>
                </a:lnTo>
                <a:lnTo>
                  <a:pt x="284759" y="277538"/>
                </a:lnTo>
                <a:lnTo>
                  <a:pt x="235186" y="277538"/>
                </a:lnTo>
                <a:lnTo>
                  <a:pt x="28501" y="64864"/>
                </a:lnTo>
                <a:lnTo>
                  <a:pt x="28501" y="57032"/>
                </a:lnTo>
                <a:lnTo>
                  <a:pt x="53003" y="31818"/>
                </a:lnTo>
                <a:lnTo>
                  <a:pt x="56019" y="30530"/>
                </a:lnTo>
                <a:lnTo>
                  <a:pt x="106211" y="30530"/>
                </a:lnTo>
                <a:lnTo>
                  <a:pt x="88730" y="12541"/>
                </a:lnTo>
                <a:lnTo>
                  <a:pt x="74923" y="3132"/>
                </a:lnTo>
                <a:lnTo>
                  <a:pt x="59257" y="0"/>
                </a:lnTo>
                <a:close/>
              </a:path>
              <a:path w="298450" h="307340">
                <a:moveTo>
                  <a:pt x="106211" y="30530"/>
                </a:moveTo>
                <a:lnTo>
                  <a:pt x="62490" y="30530"/>
                </a:lnTo>
                <a:lnTo>
                  <a:pt x="65495" y="31818"/>
                </a:lnTo>
                <a:lnTo>
                  <a:pt x="265059" y="237162"/>
                </a:lnTo>
                <a:lnTo>
                  <a:pt x="267321" y="239466"/>
                </a:lnTo>
                <a:lnTo>
                  <a:pt x="268546" y="242565"/>
                </a:lnTo>
                <a:lnTo>
                  <a:pt x="268546" y="249225"/>
                </a:lnTo>
                <a:lnTo>
                  <a:pt x="267300" y="252324"/>
                </a:lnTo>
                <a:lnTo>
                  <a:pt x="242809" y="277538"/>
                </a:lnTo>
                <a:lnTo>
                  <a:pt x="284759" y="277538"/>
                </a:lnTo>
                <a:lnTo>
                  <a:pt x="298221" y="245895"/>
                </a:lnTo>
                <a:lnTo>
                  <a:pt x="297422" y="237449"/>
                </a:lnTo>
                <a:lnTo>
                  <a:pt x="295076" y="229453"/>
                </a:lnTo>
                <a:lnTo>
                  <a:pt x="291255" y="222097"/>
                </a:lnTo>
                <a:lnTo>
                  <a:pt x="286033" y="215571"/>
                </a:lnTo>
                <a:lnTo>
                  <a:pt x="106211" y="30530"/>
                </a:lnTo>
                <a:close/>
              </a:path>
            </a:pathLst>
          </a:custGeom>
          <a:solidFill>
            <a:srgbClr val="2D2D2D"/>
          </a:solidFill>
        </p:spPr>
        <p:txBody>
          <a:bodyPr wrap="square" lIns="0" tIns="0" rIns="0" bIns="0" rtlCol="0"/>
          <a:lstStyle/>
          <a:p>
            <a:endParaRPr/>
          </a:p>
        </p:txBody>
      </p:sp>
      <p:sp>
        <p:nvSpPr>
          <p:cNvPr id="49" name="object 49"/>
          <p:cNvSpPr/>
          <p:nvPr/>
        </p:nvSpPr>
        <p:spPr>
          <a:xfrm>
            <a:off x="5889337" y="6148676"/>
            <a:ext cx="236348" cy="240223"/>
          </a:xfrm>
          <a:prstGeom prst="rect">
            <a:avLst/>
          </a:prstGeom>
          <a:blipFill>
            <a:blip r:embed="rId10" cstate="print"/>
            <a:stretch>
              <a:fillRect/>
            </a:stretch>
          </a:blipFill>
        </p:spPr>
        <p:txBody>
          <a:bodyPr wrap="square" lIns="0" tIns="0" rIns="0" bIns="0" rtlCol="0"/>
          <a:lstStyle/>
          <a:p>
            <a:endParaRPr/>
          </a:p>
        </p:txBody>
      </p:sp>
      <p:sp>
        <p:nvSpPr>
          <p:cNvPr id="50" name="object 50"/>
          <p:cNvSpPr/>
          <p:nvPr/>
        </p:nvSpPr>
        <p:spPr>
          <a:xfrm>
            <a:off x="6665557" y="6148676"/>
            <a:ext cx="236348" cy="240223"/>
          </a:xfrm>
          <a:prstGeom prst="rect">
            <a:avLst/>
          </a:prstGeom>
          <a:blipFill>
            <a:blip r:embed="rId11" cstate="print"/>
            <a:stretch>
              <a:fillRect/>
            </a:stretch>
          </a:blipFill>
        </p:spPr>
        <p:txBody>
          <a:bodyPr wrap="square" lIns="0" tIns="0" rIns="0" bIns="0" rtlCol="0"/>
          <a:lstStyle/>
          <a:p>
            <a:endParaRPr/>
          </a:p>
        </p:txBody>
      </p:sp>
      <p:sp>
        <p:nvSpPr>
          <p:cNvPr id="51" name="object 51"/>
          <p:cNvSpPr/>
          <p:nvPr/>
        </p:nvSpPr>
        <p:spPr>
          <a:xfrm>
            <a:off x="6563432" y="5725685"/>
            <a:ext cx="419734" cy="563245"/>
          </a:xfrm>
          <a:custGeom>
            <a:avLst/>
            <a:gdLst/>
            <a:ahLst/>
            <a:cxnLst/>
            <a:rect l="l" t="t" r="r" b="b"/>
            <a:pathLst>
              <a:path w="419734" h="563245">
                <a:moveTo>
                  <a:pt x="160822" y="0"/>
                </a:moveTo>
                <a:lnTo>
                  <a:pt x="19214" y="0"/>
                </a:lnTo>
                <a:lnTo>
                  <a:pt x="11737" y="1534"/>
                </a:lnTo>
                <a:lnTo>
                  <a:pt x="5629" y="5721"/>
                </a:lnTo>
                <a:lnTo>
                  <a:pt x="1510" y="11931"/>
                </a:lnTo>
                <a:lnTo>
                  <a:pt x="0" y="19538"/>
                </a:lnTo>
                <a:lnTo>
                  <a:pt x="1510" y="27139"/>
                </a:lnTo>
                <a:lnTo>
                  <a:pt x="5629" y="33347"/>
                </a:lnTo>
                <a:lnTo>
                  <a:pt x="11737" y="37532"/>
                </a:lnTo>
                <a:lnTo>
                  <a:pt x="19214" y="39066"/>
                </a:lnTo>
                <a:lnTo>
                  <a:pt x="160822" y="39066"/>
                </a:lnTo>
                <a:lnTo>
                  <a:pt x="205123" y="43619"/>
                </a:lnTo>
                <a:lnTo>
                  <a:pt x="246413" y="56674"/>
                </a:lnTo>
                <a:lnTo>
                  <a:pt x="283800" y="77325"/>
                </a:lnTo>
                <a:lnTo>
                  <a:pt x="316390" y="104665"/>
                </a:lnTo>
                <a:lnTo>
                  <a:pt x="343292" y="137789"/>
                </a:lnTo>
                <a:lnTo>
                  <a:pt x="363613" y="175789"/>
                </a:lnTo>
                <a:lnTo>
                  <a:pt x="376460" y="217761"/>
                </a:lnTo>
                <a:lnTo>
                  <a:pt x="380941" y="262798"/>
                </a:lnTo>
                <a:lnTo>
                  <a:pt x="380941" y="523607"/>
                </a:lnTo>
                <a:lnTo>
                  <a:pt x="319351" y="523607"/>
                </a:lnTo>
                <a:lnTo>
                  <a:pt x="311871" y="525143"/>
                </a:lnTo>
                <a:lnTo>
                  <a:pt x="319351" y="562684"/>
                </a:lnTo>
                <a:lnTo>
                  <a:pt x="400155" y="562684"/>
                </a:lnTo>
                <a:lnTo>
                  <a:pt x="407632" y="561149"/>
                </a:lnTo>
                <a:lnTo>
                  <a:pt x="413740" y="556962"/>
                </a:lnTo>
                <a:lnTo>
                  <a:pt x="417858" y="550748"/>
                </a:lnTo>
                <a:lnTo>
                  <a:pt x="419369" y="543135"/>
                </a:lnTo>
                <a:lnTo>
                  <a:pt x="419369" y="262798"/>
                </a:lnTo>
                <a:lnTo>
                  <a:pt x="415195" y="215621"/>
                </a:lnTo>
                <a:lnTo>
                  <a:pt x="403166" y="171193"/>
                </a:lnTo>
                <a:lnTo>
                  <a:pt x="384016" y="130262"/>
                </a:lnTo>
                <a:lnTo>
                  <a:pt x="358483" y="93576"/>
                </a:lnTo>
                <a:lnTo>
                  <a:pt x="327301" y="61883"/>
                </a:lnTo>
                <a:lnTo>
                  <a:pt x="291208" y="35931"/>
                </a:lnTo>
                <a:lnTo>
                  <a:pt x="250940" y="16468"/>
                </a:lnTo>
                <a:lnTo>
                  <a:pt x="207233" y="4241"/>
                </a:lnTo>
                <a:lnTo>
                  <a:pt x="160822" y="0"/>
                </a:lnTo>
                <a:close/>
              </a:path>
            </a:pathLst>
          </a:custGeom>
          <a:solidFill>
            <a:srgbClr val="2D2D2D"/>
          </a:solidFill>
        </p:spPr>
        <p:txBody>
          <a:bodyPr wrap="square" lIns="0" tIns="0" rIns="0" bIns="0" rtlCol="0"/>
          <a:lstStyle/>
          <a:p>
            <a:endParaRPr/>
          </a:p>
        </p:txBody>
      </p:sp>
      <p:sp>
        <p:nvSpPr>
          <p:cNvPr id="52" name="object 52"/>
          <p:cNvSpPr/>
          <p:nvPr/>
        </p:nvSpPr>
        <p:spPr>
          <a:xfrm>
            <a:off x="5808694" y="6057863"/>
            <a:ext cx="730885" cy="230504"/>
          </a:xfrm>
          <a:custGeom>
            <a:avLst/>
            <a:gdLst/>
            <a:ahLst/>
            <a:cxnLst/>
            <a:rect l="l" t="t" r="r" b="b"/>
            <a:pathLst>
              <a:path w="730884" h="230504">
                <a:moveTo>
                  <a:pt x="711266" y="0"/>
                </a:moveTo>
                <a:lnTo>
                  <a:pt x="19214" y="0"/>
                </a:lnTo>
                <a:lnTo>
                  <a:pt x="11737" y="1534"/>
                </a:lnTo>
                <a:lnTo>
                  <a:pt x="5629" y="5722"/>
                </a:lnTo>
                <a:lnTo>
                  <a:pt x="1510" y="11935"/>
                </a:lnTo>
                <a:lnTo>
                  <a:pt x="0" y="19549"/>
                </a:lnTo>
                <a:lnTo>
                  <a:pt x="0" y="210956"/>
                </a:lnTo>
                <a:lnTo>
                  <a:pt x="1510" y="218570"/>
                </a:lnTo>
                <a:lnTo>
                  <a:pt x="5629" y="224783"/>
                </a:lnTo>
                <a:lnTo>
                  <a:pt x="11737" y="228971"/>
                </a:lnTo>
                <a:lnTo>
                  <a:pt x="19214" y="230506"/>
                </a:lnTo>
                <a:lnTo>
                  <a:pt x="99787" y="230506"/>
                </a:lnTo>
                <a:lnTo>
                  <a:pt x="107276" y="192964"/>
                </a:lnTo>
                <a:lnTo>
                  <a:pt x="38449" y="191428"/>
                </a:lnTo>
                <a:lnTo>
                  <a:pt x="38449" y="39077"/>
                </a:lnTo>
                <a:lnTo>
                  <a:pt x="711266" y="39077"/>
                </a:lnTo>
                <a:lnTo>
                  <a:pt x="718743" y="37541"/>
                </a:lnTo>
                <a:lnTo>
                  <a:pt x="724850" y="33353"/>
                </a:lnTo>
                <a:lnTo>
                  <a:pt x="728969" y="27145"/>
                </a:lnTo>
                <a:lnTo>
                  <a:pt x="730480" y="19549"/>
                </a:lnTo>
                <a:lnTo>
                  <a:pt x="728969" y="11935"/>
                </a:lnTo>
                <a:lnTo>
                  <a:pt x="724850" y="5722"/>
                </a:lnTo>
                <a:lnTo>
                  <a:pt x="718743" y="1534"/>
                </a:lnTo>
                <a:lnTo>
                  <a:pt x="711266" y="0"/>
                </a:lnTo>
                <a:close/>
              </a:path>
            </a:pathLst>
          </a:custGeom>
          <a:solidFill>
            <a:srgbClr val="2D2D2D"/>
          </a:solidFill>
        </p:spPr>
        <p:txBody>
          <a:bodyPr wrap="square" lIns="0" tIns="0" rIns="0" bIns="0" rtlCol="0"/>
          <a:lstStyle/>
          <a:p>
            <a:endParaRPr/>
          </a:p>
        </p:txBody>
      </p:sp>
      <p:sp>
        <p:nvSpPr>
          <p:cNvPr id="53" name="object 53"/>
          <p:cNvSpPr/>
          <p:nvPr/>
        </p:nvSpPr>
        <p:spPr>
          <a:xfrm>
            <a:off x="6087362" y="6268831"/>
            <a:ext cx="616585" cy="0"/>
          </a:xfrm>
          <a:custGeom>
            <a:avLst/>
            <a:gdLst/>
            <a:ahLst/>
            <a:cxnLst/>
            <a:rect l="l" t="t" r="r" b="b"/>
            <a:pathLst>
              <a:path w="616584">
                <a:moveTo>
                  <a:pt x="0" y="0"/>
                </a:moveTo>
                <a:lnTo>
                  <a:pt x="616536" y="0"/>
                </a:lnTo>
              </a:path>
            </a:pathLst>
          </a:custGeom>
          <a:ln w="39077">
            <a:solidFill>
              <a:srgbClr val="2D2D2D"/>
            </a:solidFill>
          </a:ln>
        </p:spPr>
        <p:txBody>
          <a:bodyPr wrap="square" lIns="0" tIns="0" rIns="0" bIns="0" rtlCol="0"/>
          <a:lstStyle/>
          <a:p>
            <a:endParaRPr/>
          </a:p>
        </p:txBody>
      </p:sp>
      <p:sp>
        <p:nvSpPr>
          <p:cNvPr id="54" name="object 54"/>
          <p:cNvSpPr/>
          <p:nvPr/>
        </p:nvSpPr>
        <p:spPr>
          <a:xfrm>
            <a:off x="5721308" y="5629497"/>
            <a:ext cx="880744" cy="467995"/>
          </a:xfrm>
          <a:custGeom>
            <a:avLst/>
            <a:gdLst/>
            <a:ahLst/>
            <a:cxnLst/>
            <a:rect l="l" t="t" r="r" b="b"/>
            <a:pathLst>
              <a:path w="880745" h="467995">
                <a:moveTo>
                  <a:pt x="861418" y="0"/>
                </a:moveTo>
                <a:lnTo>
                  <a:pt x="19235" y="0"/>
                </a:lnTo>
                <a:lnTo>
                  <a:pt x="11745" y="1534"/>
                </a:lnTo>
                <a:lnTo>
                  <a:pt x="5632" y="5719"/>
                </a:lnTo>
                <a:lnTo>
                  <a:pt x="1510" y="11926"/>
                </a:lnTo>
                <a:lnTo>
                  <a:pt x="0" y="19528"/>
                </a:lnTo>
                <a:lnTo>
                  <a:pt x="0" y="447975"/>
                </a:lnTo>
                <a:lnTo>
                  <a:pt x="1510" y="455577"/>
                </a:lnTo>
                <a:lnTo>
                  <a:pt x="5632" y="461784"/>
                </a:lnTo>
                <a:lnTo>
                  <a:pt x="11745" y="465969"/>
                </a:lnTo>
                <a:lnTo>
                  <a:pt x="19235" y="467504"/>
                </a:lnTo>
                <a:lnTo>
                  <a:pt x="861418" y="467504"/>
                </a:lnTo>
                <a:lnTo>
                  <a:pt x="868895" y="465969"/>
                </a:lnTo>
                <a:lnTo>
                  <a:pt x="875003" y="461784"/>
                </a:lnTo>
                <a:lnTo>
                  <a:pt x="879122" y="455577"/>
                </a:lnTo>
                <a:lnTo>
                  <a:pt x="880632" y="447975"/>
                </a:lnTo>
                <a:lnTo>
                  <a:pt x="880632" y="428426"/>
                </a:lnTo>
                <a:lnTo>
                  <a:pt x="38438" y="428426"/>
                </a:lnTo>
                <a:lnTo>
                  <a:pt x="38438" y="39066"/>
                </a:lnTo>
                <a:lnTo>
                  <a:pt x="880632" y="39066"/>
                </a:lnTo>
                <a:lnTo>
                  <a:pt x="880632" y="19528"/>
                </a:lnTo>
                <a:lnTo>
                  <a:pt x="879122" y="11926"/>
                </a:lnTo>
                <a:lnTo>
                  <a:pt x="875003" y="5719"/>
                </a:lnTo>
                <a:lnTo>
                  <a:pt x="868895" y="1534"/>
                </a:lnTo>
                <a:lnTo>
                  <a:pt x="861418" y="0"/>
                </a:lnTo>
                <a:close/>
              </a:path>
              <a:path w="880745" h="467995">
                <a:moveTo>
                  <a:pt x="880632" y="39066"/>
                </a:moveTo>
                <a:lnTo>
                  <a:pt x="842204" y="39066"/>
                </a:lnTo>
                <a:lnTo>
                  <a:pt x="842204" y="428426"/>
                </a:lnTo>
                <a:lnTo>
                  <a:pt x="880632" y="428426"/>
                </a:lnTo>
                <a:lnTo>
                  <a:pt x="880632" y="39066"/>
                </a:lnTo>
                <a:close/>
              </a:path>
            </a:pathLst>
          </a:custGeom>
          <a:solidFill>
            <a:srgbClr val="2D2D2D"/>
          </a:solidFill>
        </p:spPr>
        <p:txBody>
          <a:bodyPr wrap="square" lIns="0" tIns="0" rIns="0" bIns="0" rtlCol="0"/>
          <a:lstStyle/>
          <a:p>
            <a:endParaRPr/>
          </a:p>
        </p:txBody>
      </p:sp>
      <p:sp>
        <p:nvSpPr>
          <p:cNvPr id="55" name="object 55"/>
          <p:cNvSpPr/>
          <p:nvPr/>
        </p:nvSpPr>
        <p:spPr>
          <a:xfrm>
            <a:off x="6722484" y="5726286"/>
            <a:ext cx="260350" cy="311785"/>
          </a:xfrm>
          <a:custGeom>
            <a:avLst/>
            <a:gdLst/>
            <a:ahLst/>
            <a:cxnLst/>
            <a:rect l="l" t="t" r="r" b="b"/>
            <a:pathLst>
              <a:path w="260350" h="311785">
                <a:moveTo>
                  <a:pt x="19214" y="0"/>
                </a:moveTo>
                <a:lnTo>
                  <a:pt x="11737" y="1534"/>
                </a:lnTo>
                <a:lnTo>
                  <a:pt x="5629" y="5719"/>
                </a:lnTo>
                <a:lnTo>
                  <a:pt x="1510" y="11926"/>
                </a:lnTo>
                <a:lnTo>
                  <a:pt x="0" y="19528"/>
                </a:lnTo>
                <a:lnTo>
                  <a:pt x="0" y="291938"/>
                </a:lnTo>
                <a:lnTo>
                  <a:pt x="1510" y="299552"/>
                </a:lnTo>
                <a:lnTo>
                  <a:pt x="5629" y="305765"/>
                </a:lnTo>
                <a:lnTo>
                  <a:pt x="11737" y="309952"/>
                </a:lnTo>
                <a:lnTo>
                  <a:pt x="19214" y="311487"/>
                </a:lnTo>
                <a:lnTo>
                  <a:pt x="241060" y="311487"/>
                </a:lnTo>
                <a:lnTo>
                  <a:pt x="248537" y="309952"/>
                </a:lnTo>
                <a:lnTo>
                  <a:pt x="254645" y="305765"/>
                </a:lnTo>
                <a:lnTo>
                  <a:pt x="258764" y="299552"/>
                </a:lnTo>
                <a:lnTo>
                  <a:pt x="260274" y="291938"/>
                </a:lnTo>
                <a:lnTo>
                  <a:pt x="258764" y="284341"/>
                </a:lnTo>
                <a:lnTo>
                  <a:pt x="254645" y="278134"/>
                </a:lnTo>
                <a:lnTo>
                  <a:pt x="248537" y="273946"/>
                </a:lnTo>
                <a:lnTo>
                  <a:pt x="241060" y="272410"/>
                </a:lnTo>
                <a:lnTo>
                  <a:pt x="38449" y="272410"/>
                </a:lnTo>
                <a:lnTo>
                  <a:pt x="38449" y="19528"/>
                </a:lnTo>
                <a:lnTo>
                  <a:pt x="36938" y="11926"/>
                </a:lnTo>
                <a:lnTo>
                  <a:pt x="32817" y="5719"/>
                </a:lnTo>
                <a:lnTo>
                  <a:pt x="26703" y="1534"/>
                </a:lnTo>
                <a:lnTo>
                  <a:pt x="19214" y="0"/>
                </a:lnTo>
                <a:close/>
              </a:path>
            </a:pathLst>
          </a:custGeom>
          <a:solidFill>
            <a:srgbClr val="2D2D2D"/>
          </a:solidFill>
        </p:spPr>
        <p:txBody>
          <a:bodyPr wrap="square" lIns="0" tIns="0" rIns="0" bIns="0" rtlCol="0"/>
          <a:lstStyle/>
          <a:p>
            <a:endParaRPr/>
          </a:p>
        </p:txBody>
      </p:sp>
      <p:sp>
        <p:nvSpPr>
          <p:cNvPr id="56" name="object 56"/>
          <p:cNvSpPr/>
          <p:nvPr/>
        </p:nvSpPr>
        <p:spPr>
          <a:xfrm>
            <a:off x="3426548" y="5629500"/>
            <a:ext cx="585470" cy="548005"/>
          </a:xfrm>
          <a:custGeom>
            <a:avLst/>
            <a:gdLst/>
            <a:ahLst/>
            <a:cxnLst/>
            <a:rect l="l" t="t" r="r" b="b"/>
            <a:pathLst>
              <a:path w="585470" h="548004">
                <a:moveTo>
                  <a:pt x="292414" y="0"/>
                </a:moveTo>
                <a:lnTo>
                  <a:pt x="246194" y="3373"/>
                </a:lnTo>
                <a:lnTo>
                  <a:pt x="201752" y="13328"/>
                </a:lnTo>
                <a:lnTo>
                  <a:pt x="159733" y="29614"/>
                </a:lnTo>
                <a:lnTo>
                  <a:pt x="120784" y="51983"/>
                </a:lnTo>
                <a:lnTo>
                  <a:pt x="85551" y="80186"/>
                </a:lnTo>
                <a:lnTo>
                  <a:pt x="54752" y="114082"/>
                </a:lnTo>
                <a:lnTo>
                  <a:pt x="30797" y="151192"/>
                </a:lnTo>
                <a:lnTo>
                  <a:pt x="13687" y="190712"/>
                </a:lnTo>
                <a:lnTo>
                  <a:pt x="3421" y="231839"/>
                </a:lnTo>
                <a:lnTo>
                  <a:pt x="0" y="273782"/>
                </a:lnTo>
                <a:lnTo>
                  <a:pt x="3421" y="315702"/>
                </a:lnTo>
                <a:lnTo>
                  <a:pt x="13687" y="356832"/>
                </a:lnTo>
                <a:lnTo>
                  <a:pt x="30797" y="396357"/>
                </a:lnTo>
                <a:lnTo>
                  <a:pt x="54752" y="433473"/>
                </a:lnTo>
                <a:lnTo>
                  <a:pt x="85551" y="467378"/>
                </a:lnTo>
                <a:lnTo>
                  <a:pt x="121769" y="496197"/>
                </a:lnTo>
                <a:lnTo>
                  <a:pt x="161421" y="518611"/>
                </a:lnTo>
                <a:lnTo>
                  <a:pt x="203651" y="534621"/>
                </a:lnTo>
                <a:lnTo>
                  <a:pt x="247601" y="544226"/>
                </a:lnTo>
                <a:lnTo>
                  <a:pt x="292414" y="547428"/>
                </a:lnTo>
                <a:lnTo>
                  <a:pt x="337218" y="544226"/>
                </a:lnTo>
                <a:lnTo>
                  <a:pt x="381168" y="534621"/>
                </a:lnTo>
                <a:lnTo>
                  <a:pt x="423402" y="518611"/>
                </a:lnTo>
                <a:lnTo>
                  <a:pt x="435922" y="511536"/>
                </a:lnTo>
                <a:lnTo>
                  <a:pt x="270659" y="511536"/>
                </a:lnTo>
                <a:lnTo>
                  <a:pt x="227663" y="504640"/>
                </a:lnTo>
                <a:lnTo>
                  <a:pt x="186207" y="490850"/>
                </a:lnTo>
                <a:lnTo>
                  <a:pt x="147318" y="470164"/>
                </a:lnTo>
                <a:lnTo>
                  <a:pt x="112021" y="442583"/>
                </a:lnTo>
                <a:lnTo>
                  <a:pt x="79388" y="405165"/>
                </a:lnTo>
                <a:lnTo>
                  <a:pt x="56079" y="363644"/>
                </a:lnTo>
                <a:lnTo>
                  <a:pt x="42094" y="319389"/>
                </a:lnTo>
                <a:lnTo>
                  <a:pt x="37432" y="273767"/>
                </a:lnTo>
                <a:lnTo>
                  <a:pt x="42094" y="228146"/>
                </a:lnTo>
                <a:lnTo>
                  <a:pt x="56079" y="183892"/>
                </a:lnTo>
                <a:lnTo>
                  <a:pt x="79388" y="142374"/>
                </a:lnTo>
                <a:lnTo>
                  <a:pt x="112021" y="104960"/>
                </a:lnTo>
                <a:lnTo>
                  <a:pt x="150955" y="75007"/>
                </a:lnTo>
                <a:lnTo>
                  <a:pt x="194737" y="53080"/>
                </a:lnTo>
                <a:lnTo>
                  <a:pt x="242260" y="39610"/>
                </a:lnTo>
                <a:lnTo>
                  <a:pt x="292414" y="35025"/>
                </a:lnTo>
                <a:lnTo>
                  <a:pt x="434518" y="35025"/>
                </a:lnTo>
                <a:lnTo>
                  <a:pt x="425097" y="29614"/>
                </a:lnTo>
                <a:lnTo>
                  <a:pt x="383077" y="13328"/>
                </a:lnTo>
                <a:lnTo>
                  <a:pt x="338633" y="3373"/>
                </a:lnTo>
                <a:lnTo>
                  <a:pt x="292414" y="0"/>
                </a:lnTo>
                <a:close/>
              </a:path>
              <a:path w="585470" h="548004">
                <a:moveTo>
                  <a:pt x="434518" y="35025"/>
                </a:moveTo>
                <a:lnTo>
                  <a:pt x="292414" y="35025"/>
                </a:lnTo>
                <a:lnTo>
                  <a:pt x="342568" y="39610"/>
                </a:lnTo>
                <a:lnTo>
                  <a:pt x="390090" y="53080"/>
                </a:lnTo>
                <a:lnTo>
                  <a:pt x="433872" y="75007"/>
                </a:lnTo>
                <a:lnTo>
                  <a:pt x="472806" y="104960"/>
                </a:lnTo>
                <a:lnTo>
                  <a:pt x="504807" y="141394"/>
                </a:lnTo>
                <a:lnTo>
                  <a:pt x="528226" y="182362"/>
                </a:lnTo>
                <a:lnTo>
                  <a:pt x="542610" y="226834"/>
                </a:lnTo>
                <a:lnTo>
                  <a:pt x="547505" y="273782"/>
                </a:lnTo>
                <a:lnTo>
                  <a:pt x="542610" y="320713"/>
                </a:lnTo>
                <a:lnTo>
                  <a:pt x="528226" y="365179"/>
                </a:lnTo>
                <a:lnTo>
                  <a:pt x="504807" y="406148"/>
                </a:lnTo>
                <a:lnTo>
                  <a:pt x="472806" y="442583"/>
                </a:lnTo>
                <a:lnTo>
                  <a:pt x="437510" y="470164"/>
                </a:lnTo>
                <a:lnTo>
                  <a:pt x="398620" y="490850"/>
                </a:lnTo>
                <a:lnTo>
                  <a:pt x="357164" y="504640"/>
                </a:lnTo>
                <a:lnTo>
                  <a:pt x="314168" y="511536"/>
                </a:lnTo>
                <a:lnTo>
                  <a:pt x="435922" y="511536"/>
                </a:lnTo>
                <a:lnTo>
                  <a:pt x="499287" y="467378"/>
                </a:lnTo>
                <a:lnTo>
                  <a:pt x="535980" y="425589"/>
                </a:lnTo>
                <a:lnTo>
                  <a:pt x="562840" y="378602"/>
                </a:lnTo>
                <a:lnTo>
                  <a:pt x="579342" y="327604"/>
                </a:lnTo>
                <a:lnTo>
                  <a:pt x="584958" y="273767"/>
                </a:lnTo>
                <a:lnTo>
                  <a:pt x="579342" y="219946"/>
                </a:lnTo>
                <a:lnTo>
                  <a:pt x="562840" y="168942"/>
                </a:lnTo>
                <a:lnTo>
                  <a:pt x="535980" y="121958"/>
                </a:lnTo>
                <a:lnTo>
                  <a:pt x="499287" y="80186"/>
                </a:lnTo>
                <a:lnTo>
                  <a:pt x="464049" y="51983"/>
                </a:lnTo>
                <a:lnTo>
                  <a:pt x="434518" y="35025"/>
                </a:lnTo>
                <a:close/>
              </a:path>
            </a:pathLst>
          </a:custGeom>
          <a:solidFill>
            <a:srgbClr val="000000"/>
          </a:solidFill>
        </p:spPr>
        <p:txBody>
          <a:bodyPr wrap="square" lIns="0" tIns="0" rIns="0" bIns="0" rtlCol="0"/>
          <a:lstStyle/>
          <a:p>
            <a:endParaRPr/>
          </a:p>
        </p:txBody>
      </p:sp>
      <p:sp>
        <p:nvSpPr>
          <p:cNvPr id="57" name="object 57"/>
          <p:cNvSpPr/>
          <p:nvPr/>
        </p:nvSpPr>
        <p:spPr>
          <a:xfrm>
            <a:off x="3700222" y="5737109"/>
            <a:ext cx="196297" cy="183669"/>
          </a:xfrm>
          <a:prstGeom prst="rect">
            <a:avLst/>
          </a:prstGeom>
          <a:blipFill>
            <a:blip r:embed="rId12" cstate="print"/>
            <a:stretch>
              <a:fillRect/>
            </a:stretch>
          </a:blipFill>
        </p:spPr>
        <p:txBody>
          <a:bodyPr wrap="square" lIns="0" tIns="0" rIns="0" bIns="0" rtlCol="0"/>
          <a:lstStyle/>
          <a:p>
            <a:endParaRPr/>
          </a:p>
        </p:txBody>
      </p:sp>
      <p:sp>
        <p:nvSpPr>
          <p:cNvPr id="58" name="object 58"/>
          <p:cNvSpPr/>
          <p:nvPr/>
        </p:nvSpPr>
        <p:spPr>
          <a:xfrm>
            <a:off x="3893862" y="6066957"/>
            <a:ext cx="123456" cy="115543"/>
          </a:xfrm>
          <a:prstGeom prst="rect">
            <a:avLst/>
          </a:prstGeom>
          <a:blipFill>
            <a:blip r:embed="rId13" cstate="print"/>
            <a:stretch>
              <a:fillRect/>
            </a:stretch>
          </a:blipFill>
        </p:spPr>
        <p:txBody>
          <a:bodyPr wrap="square" lIns="0" tIns="0" rIns="0" bIns="0" rtlCol="0"/>
          <a:lstStyle/>
          <a:p>
            <a:endParaRPr/>
          </a:p>
        </p:txBody>
      </p:sp>
      <p:sp>
        <p:nvSpPr>
          <p:cNvPr id="59" name="object 59"/>
          <p:cNvSpPr/>
          <p:nvPr/>
        </p:nvSpPr>
        <p:spPr>
          <a:xfrm>
            <a:off x="3945180" y="6114966"/>
            <a:ext cx="520065" cy="487045"/>
          </a:xfrm>
          <a:custGeom>
            <a:avLst/>
            <a:gdLst/>
            <a:ahLst/>
            <a:cxnLst/>
            <a:rect l="l" t="t" r="r" b="b"/>
            <a:pathLst>
              <a:path w="520064" h="487045">
                <a:moveTo>
                  <a:pt x="102172" y="0"/>
                </a:moveTo>
                <a:lnTo>
                  <a:pt x="64971" y="14386"/>
                </a:lnTo>
                <a:lnTo>
                  <a:pt x="15371" y="60814"/>
                </a:lnTo>
                <a:lnTo>
                  <a:pt x="0" y="95630"/>
                </a:lnTo>
                <a:lnTo>
                  <a:pt x="1008" y="105336"/>
                </a:lnTo>
                <a:lnTo>
                  <a:pt x="380553" y="472226"/>
                </a:lnTo>
                <a:lnTo>
                  <a:pt x="417735" y="486592"/>
                </a:lnTo>
                <a:lnTo>
                  <a:pt x="427797" y="485691"/>
                </a:lnTo>
                <a:lnTo>
                  <a:pt x="437552" y="482991"/>
                </a:lnTo>
                <a:lnTo>
                  <a:pt x="446702" y="478495"/>
                </a:lnTo>
                <a:lnTo>
                  <a:pt x="454949" y="472205"/>
                </a:lnTo>
                <a:lnTo>
                  <a:pt x="475514" y="452960"/>
                </a:lnTo>
                <a:lnTo>
                  <a:pt x="412908" y="452960"/>
                </a:lnTo>
                <a:lnTo>
                  <a:pt x="38993" y="103012"/>
                </a:lnTo>
                <a:lnTo>
                  <a:pt x="37433" y="99452"/>
                </a:lnTo>
                <a:lnTo>
                  <a:pt x="37433" y="91829"/>
                </a:lnTo>
                <a:lnTo>
                  <a:pt x="38993" y="88259"/>
                </a:lnTo>
                <a:lnTo>
                  <a:pt x="94405" y="36417"/>
                </a:lnTo>
                <a:lnTo>
                  <a:pt x="98300" y="35014"/>
                </a:lnTo>
                <a:lnTo>
                  <a:pt x="161428" y="35014"/>
                </a:lnTo>
                <a:lnTo>
                  <a:pt x="139388" y="14386"/>
                </a:lnTo>
                <a:lnTo>
                  <a:pt x="121985" y="3590"/>
                </a:lnTo>
                <a:lnTo>
                  <a:pt x="102172" y="0"/>
                </a:lnTo>
                <a:close/>
              </a:path>
              <a:path w="520064" h="487045">
                <a:moveTo>
                  <a:pt x="161428" y="35014"/>
                </a:moveTo>
                <a:lnTo>
                  <a:pt x="106070" y="35014"/>
                </a:lnTo>
                <a:lnTo>
                  <a:pt x="109965" y="36417"/>
                </a:lnTo>
                <a:lnTo>
                  <a:pt x="480906" y="383590"/>
                </a:lnTo>
                <a:lnTo>
                  <a:pt x="482487" y="387140"/>
                </a:lnTo>
                <a:lnTo>
                  <a:pt x="482487" y="394783"/>
                </a:lnTo>
                <a:lnTo>
                  <a:pt x="480927" y="398343"/>
                </a:lnTo>
                <a:lnTo>
                  <a:pt x="422563" y="452960"/>
                </a:lnTo>
                <a:lnTo>
                  <a:pt x="475514" y="452960"/>
                </a:lnTo>
                <a:lnTo>
                  <a:pt x="504550" y="425788"/>
                </a:lnTo>
                <a:lnTo>
                  <a:pt x="519942" y="390961"/>
                </a:lnTo>
                <a:lnTo>
                  <a:pt x="518931" y="381269"/>
                </a:lnTo>
                <a:lnTo>
                  <a:pt x="515964" y="372093"/>
                </a:lnTo>
                <a:lnTo>
                  <a:pt x="511138" y="363647"/>
                </a:lnTo>
                <a:lnTo>
                  <a:pt x="504550" y="356146"/>
                </a:lnTo>
                <a:lnTo>
                  <a:pt x="161428" y="35014"/>
                </a:lnTo>
                <a:close/>
              </a:path>
            </a:pathLst>
          </a:custGeom>
          <a:solidFill>
            <a:srgbClr val="000000"/>
          </a:solidFill>
        </p:spPr>
        <p:txBody>
          <a:bodyPr wrap="square" lIns="0" tIns="0" rIns="0" bIns="0" rtlCol="0"/>
          <a:lstStyle/>
          <a:p>
            <a:endParaRPr/>
          </a:p>
        </p:txBody>
      </p:sp>
      <p:sp>
        <p:nvSpPr>
          <p:cNvPr id="60" name="object 60"/>
          <p:cNvSpPr/>
          <p:nvPr/>
        </p:nvSpPr>
        <p:spPr>
          <a:xfrm>
            <a:off x="1053131" y="5519147"/>
            <a:ext cx="973455" cy="953769"/>
          </a:xfrm>
          <a:custGeom>
            <a:avLst/>
            <a:gdLst/>
            <a:ahLst/>
            <a:cxnLst/>
            <a:rect l="l" t="t" r="r" b="b"/>
            <a:pathLst>
              <a:path w="973455" h="953770">
                <a:moveTo>
                  <a:pt x="486487" y="0"/>
                </a:moveTo>
                <a:lnTo>
                  <a:pt x="436817" y="2465"/>
                </a:lnTo>
                <a:lnTo>
                  <a:pt x="388565" y="9701"/>
                </a:lnTo>
                <a:lnTo>
                  <a:pt x="341979" y="21465"/>
                </a:lnTo>
                <a:lnTo>
                  <a:pt x="297304" y="37517"/>
                </a:lnTo>
                <a:lnTo>
                  <a:pt x="254787" y="57614"/>
                </a:lnTo>
                <a:lnTo>
                  <a:pt x="214675" y="81516"/>
                </a:lnTo>
                <a:lnTo>
                  <a:pt x="177213" y="108981"/>
                </a:lnTo>
                <a:lnTo>
                  <a:pt x="142648" y="139767"/>
                </a:lnTo>
                <a:lnTo>
                  <a:pt x="111227" y="173634"/>
                </a:lnTo>
                <a:lnTo>
                  <a:pt x="83196" y="210340"/>
                </a:lnTo>
                <a:lnTo>
                  <a:pt x="58802" y="249642"/>
                </a:lnTo>
                <a:lnTo>
                  <a:pt x="38290" y="291301"/>
                </a:lnTo>
                <a:lnTo>
                  <a:pt x="21908" y="335074"/>
                </a:lnTo>
                <a:lnTo>
                  <a:pt x="9901" y="380720"/>
                </a:lnTo>
                <a:lnTo>
                  <a:pt x="2516" y="427998"/>
                </a:lnTo>
                <a:lnTo>
                  <a:pt x="0" y="476666"/>
                </a:lnTo>
                <a:lnTo>
                  <a:pt x="2516" y="525334"/>
                </a:lnTo>
                <a:lnTo>
                  <a:pt x="9901" y="572611"/>
                </a:lnTo>
                <a:lnTo>
                  <a:pt x="21908" y="618257"/>
                </a:lnTo>
                <a:lnTo>
                  <a:pt x="38290" y="662030"/>
                </a:lnTo>
                <a:lnTo>
                  <a:pt x="58802" y="703689"/>
                </a:lnTo>
                <a:lnTo>
                  <a:pt x="83196" y="742992"/>
                </a:lnTo>
                <a:lnTo>
                  <a:pt x="111227" y="779697"/>
                </a:lnTo>
                <a:lnTo>
                  <a:pt x="142648" y="813564"/>
                </a:lnTo>
                <a:lnTo>
                  <a:pt x="177213" y="844350"/>
                </a:lnTo>
                <a:lnTo>
                  <a:pt x="214675" y="871815"/>
                </a:lnTo>
                <a:lnTo>
                  <a:pt x="254787" y="895717"/>
                </a:lnTo>
                <a:lnTo>
                  <a:pt x="297304" y="915815"/>
                </a:lnTo>
                <a:lnTo>
                  <a:pt x="341979" y="931866"/>
                </a:lnTo>
                <a:lnTo>
                  <a:pt x="388565" y="943631"/>
                </a:lnTo>
                <a:lnTo>
                  <a:pt x="436817" y="950866"/>
                </a:lnTo>
                <a:lnTo>
                  <a:pt x="486487" y="953332"/>
                </a:lnTo>
                <a:lnTo>
                  <a:pt x="536158" y="950866"/>
                </a:lnTo>
                <a:lnTo>
                  <a:pt x="584409" y="943631"/>
                </a:lnTo>
                <a:lnTo>
                  <a:pt x="630996" y="931866"/>
                </a:lnTo>
                <a:lnTo>
                  <a:pt x="674884" y="916097"/>
                </a:lnTo>
                <a:lnTo>
                  <a:pt x="486487" y="916097"/>
                </a:lnTo>
                <a:lnTo>
                  <a:pt x="437690" y="913514"/>
                </a:lnTo>
                <a:lnTo>
                  <a:pt x="390397" y="905944"/>
                </a:lnTo>
                <a:lnTo>
                  <a:pt x="344886" y="893657"/>
                </a:lnTo>
                <a:lnTo>
                  <a:pt x="301431" y="876924"/>
                </a:lnTo>
                <a:lnTo>
                  <a:pt x="260308" y="856014"/>
                </a:lnTo>
                <a:lnTo>
                  <a:pt x="221793" y="831199"/>
                </a:lnTo>
                <a:lnTo>
                  <a:pt x="186162" y="802747"/>
                </a:lnTo>
                <a:lnTo>
                  <a:pt x="153690" y="770930"/>
                </a:lnTo>
                <a:lnTo>
                  <a:pt x="124653" y="736018"/>
                </a:lnTo>
                <a:lnTo>
                  <a:pt x="99327" y="698280"/>
                </a:lnTo>
                <a:lnTo>
                  <a:pt x="77988" y="657986"/>
                </a:lnTo>
                <a:lnTo>
                  <a:pt x="60911" y="615408"/>
                </a:lnTo>
                <a:lnTo>
                  <a:pt x="48371" y="570815"/>
                </a:lnTo>
                <a:lnTo>
                  <a:pt x="40645" y="524478"/>
                </a:lnTo>
                <a:lnTo>
                  <a:pt x="38009" y="476666"/>
                </a:lnTo>
                <a:lnTo>
                  <a:pt x="40645" y="428854"/>
                </a:lnTo>
                <a:lnTo>
                  <a:pt x="48371" y="382516"/>
                </a:lnTo>
                <a:lnTo>
                  <a:pt x="60911" y="337924"/>
                </a:lnTo>
                <a:lnTo>
                  <a:pt x="77988" y="295347"/>
                </a:lnTo>
                <a:lnTo>
                  <a:pt x="99327" y="255054"/>
                </a:lnTo>
                <a:lnTo>
                  <a:pt x="124653" y="217317"/>
                </a:lnTo>
                <a:lnTo>
                  <a:pt x="153690" y="182406"/>
                </a:lnTo>
                <a:lnTo>
                  <a:pt x="186162" y="150590"/>
                </a:lnTo>
                <a:lnTo>
                  <a:pt x="221793" y="122139"/>
                </a:lnTo>
                <a:lnTo>
                  <a:pt x="260308" y="97325"/>
                </a:lnTo>
                <a:lnTo>
                  <a:pt x="301431" y="76416"/>
                </a:lnTo>
                <a:lnTo>
                  <a:pt x="344886" y="59684"/>
                </a:lnTo>
                <a:lnTo>
                  <a:pt x="390397" y="47398"/>
                </a:lnTo>
                <a:lnTo>
                  <a:pt x="437690" y="39828"/>
                </a:lnTo>
                <a:lnTo>
                  <a:pt x="486487" y="37244"/>
                </a:lnTo>
                <a:lnTo>
                  <a:pt x="674913" y="37244"/>
                </a:lnTo>
                <a:lnTo>
                  <a:pt x="630996" y="21465"/>
                </a:lnTo>
                <a:lnTo>
                  <a:pt x="584409" y="9701"/>
                </a:lnTo>
                <a:lnTo>
                  <a:pt x="536158" y="2465"/>
                </a:lnTo>
                <a:lnTo>
                  <a:pt x="486487" y="0"/>
                </a:lnTo>
                <a:close/>
              </a:path>
              <a:path w="973455" h="953770">
                <a:moveTo>
                  <a:pt x="674913" y="37244"/>
                </a:moveTo>
                <a:lnTo>
                  <a:pt x="486487" y="37244"/>
                </a:lnTo>
                <a:lnTo>
                  <a:pt x="535285" y="39828"/>
                </a:lnTo>
                <a:lnTo>
                  <a:pt x="582577" y="47398"/>
                </a:lnTo>
                <a:lnTo>
                  <a:pt x="628089" y="59684"/>
                </a:lnTo>
                <a:lnTo>
                  <a:pt x="671544" y="76416"/>
                </a:lnTo>
                <a:lnTo>
                  <a:pt x="712667" y="97325"/>
                </a:lnTo>
                <a:lnTo>
                  <a:pt x="751181" y="122139"/>
                </a:lnTo>
                <a:lnTo>
                  <a:pt x="786813" y="150590"/>
                </a:lnTo>
                <a:lnTo>
                  <a:pt x="819284" y="182406"/>
                </a:lnTo>
                <a:lnTo>
                  <a:pt x="848321" y="217317"/>
                </a:lnTo>
                <a:lnTo>
                  <a:pt x="873647" y="255054"/>
                </a:lnTo>
                <a:lnTo>
                  <a:pt x="894987" y="295347"/>
                </a:lnTo>
                <a:lnTo>
                  <a:pt x="912064" y="337924"/>
                </a:lnTo>
                <a:lnTo>
                  <a:pt x="924603" y="382516"/>
                </a:lnTo>
                <a:lnTo>
                  <a:pt x="932329" y="428854"/>
                </a:lnTo>
                <a:lnTo>
                  <a:pt x="934966" y="476666"/>
                </a:lnTo>
                <a:lnTo>
                  <a:pt x="932329" y="524478"/>
                </a:lnTo>
                <a:lnTo>
                  <a:pt x="924603" y="570815"/>
                </a:lnTo>
                <a:lnTo>
                  <a:pt x="912064" y="615408"/>
                </a:lnTo>
                <a:lnTo>
                  <a:pt x="894987" y="657986"/>
                </a:lnTo>
                <a:lnTo>
                  <a:pt x="873647" y="698280"/>
                </a:lnTo>
                <a:lnTo>
                  <a:pt x="848321" y="736018"/>
                </a:lnTo>
                <a:lnTo>
                  <a:pt x="819284" y="770930"/>
                </a:lnTo>
                <a:lnTo>
                  <a:pt x="786813" y="802747"/>
                </a:lnTo>
                <a:lnTo>
                  <a:pt x="751181" y="831199"/>
                </a:lnTo>
                <a:lnTo>
                  <a:pt x="712667" y="856014"/>
                </a:lnTo>
                <a:lnTo>
                  <a:pt x="671544" y="876924"/>
                </a:lnTo>
                <a:lnTo>
                  <a:pt x="628089" y="893657"/>
                </a:lnTo>
                <a:lnTo>
                  <a:pt x="582577" y="905944"/>
                </a:lnTo>
                <a:lnTo>
                  <a:pt x="535285" y="913514"/>
                </a:lnTo>
                <a:lnTo>
                  <a:pt x="486487" y="916097"/>
                </a:lnTo>
                <a:lnTo>
                  <a:pt x="674884" y="916097"/>
                </a:lnTo>
                <a:lnTo>
                  <a:pt x="718187" y="895717"/>
                </a:lnTo>
                <a:lnTo>
                  <a:pt x="758300" y="871815"/>
                </a:lnTo>
                <a:lnTo>
                  <a:pt x="795762" y="844350"/>
                </a:lnTo>
                <a:lnTo>
                  <a:pt x="830326" y="813564"/>
                </a:lnTo>
                <a:lnTo>
                  <a:pt x="861747" y="779697"/>
                </a:lnTo>
                <a:lnTo>
                  <a:pt x="889778" y="742992"/>
                </a:lnTo>
                <a:lnTo>
                  <a:pt x="914173" y="703689"/>
                </a:lnTo>
                <a:lnTo>
                  <a:pt x="934685" y="662030"/>
                </a:lnTo>
                <a:lnTo>
                  <a:pt x="951067" y="618257"/>
                </a:lnTo>
                <a:lnTo>
                  <a:pt x="963074" y="572611"/>
                </a:lnTo>
                <a:lnTo>
                  <a:pt x="970459" y="525334"/>
                </a:lnTo>
                <a:lnTo>
                  <a:pt x="972975" y="476666"/>
                </a:lnTo>
                <a:lnTo>
                  <a:pt x="970459" y="427998"/>
                </a:lnTo>
                <a:lnTo>
                  <a:pt x="963074" y="380720"/>
                </a:lnTo>
                <a:lnTo>
                  <a:pt x="951067" y="335074"/>
                </a:lnTo>
                <a:lnTo>
                  <a:pt x="934685" y="291301"/>
                </a:lnTo>
                <a:lnTo>
                  <a:pt x="914173" y="249642"/>
                </a:lnTo>
                <a:lnTo>
                  <a:pt x="889778" y="210340"/>
                </a:lnTo>
                <a:lnTo>
                  <a:pt x="861747" y="173634"/>
                </a:lnTo>
                <a:lnTo>
                  <a:pt x="830326" y="139767"/>
                </a:lnTo>
                <a:lnTo>
                  <a:pt x="795762" y="108981"/>
                </a:lnTo>
                <a:lnTo>
                  <a:pt x="758300" y="81516"/>
                </a:lnTo>
                <a:lnTo>
                  <a:pt x="718187" y="57614"/>
                </a:lnTo>
                <a:lnTo>
                  <a:pt x="675671" y="37517"/>
                </a:lnTo>
                <a:lnTo>
                  <a:pt x="674913" y="37244"/>
                </a:lnTo>
                <a:close/>
              </a:path>
            </a:pathLst>
          </a:custGeom>
          <a:solidFill>
            <a:srgbClr val="2D2D2D"/>
          </a:solidFill>
        </p:spPr>
        <p:txBody>
          <a:bodyPr wrap="square" lIns="0" tIns="0" rIns="0" bIns="0" rtlCol="0"/>
          <a:lstStyle/>
          <a:p>
            <a:endParaRPr/>
          </a:p>
        </p:txBody>
      </p:sp>
      <p:sp>
        <p:nvSpPr>
          <p:cNvPr id="61" name="object 61"/>
          <p:cNvSpPr/>
          <p:nvPr/>
        </p:nvSpPr>
        <p:spPr>
          <a:xfrm>
            <a:off x="1349794" y="6111264"/>
            <a:ext cx="379730" cy="165735"/>
          </a:xfrm>
          <a:custGeom>
            <a:avLst/>
            <a:gdLst/>
            <a:ahLst/>
            <a:cxnLst/>
            <a:rect l="l" t="t" r="r" b="b"/>
            <a:pathLst>
              <a:path w="379730" h="165735">
                <a:moveTo>
                  <a:pt x="21474" y="17"/>
                </a:moveTo>
                <a:lnTo>
                  <a:pt x="13986" y="450"/>
                </a:lnTo>
                <a:lnTo>
                  <a:pt x="7209" y="3709"/>
                </a:lnTo>
                <a:lnTo>
                  <a:pt x="2402" y="9073"/>
                </a:lnTo>
                <a:lnTo>
                  <a:pt x="0" y="15811"/>
                </a:lnTo>
                <a:lnTo>
                  <a:pt x="437" y="23193"/>
                </a:lnTo>
                <a:lnTo>
                  <a:pt x="20467" y="70222"/>
                </a:lnTo>
                <a:lnTo>
                  <a:pt x="51509" y="109544"/>
                </a:lnTo>
                <a:lnTo>
                  <a:pt x="91475" y="139589"/>
                </a:lnTo>
                <a:lnTo>
                  <a:pt x="138276" y="158789"/>
                </a:lnTo>
                <a:lnTo>
                  <a:pt x="189824" y="165576"/>
                </a:lnTo>
                <a:lnTo>
                  <a:pt x="241372" y="158789"/>
                </a:lnTo>
                <a:lnTo>
                  <a:pt x="288173" y="139589"/>
                </a:lnTo>
                <a:lnTo>
                  <a:pt x="303473" y="128087"/>
                </a:lnTo>
                <a:lnTo>
                  <a:pt x="180430" y="128087"/>
                </a:lnTo>
                <a:lnTo>
                  <a:pt x="132705" y="117866"/>
                </a:lnTo>
                <a:lnTo>
                  <a:pt x="90791" y="94169"/>
                </a:lnTo>
                <a:lnTo>
                  <a:pt x="57875" y="58800"/>
                </a:lnTo>
                <a:lnTo>
                  <a:pt x="37148" y="13559"/>
                </a:lnTo>
                <a:lnTo>
                  <a:pt x="33790" y="6989"/>
                </a:lnTo>
                <a:lnTo>
                  <a:pt x="28320" y="2336"/>
                </a:lnTo>
                <a:lnTo>
                  <a:pt x="21474" y="17"/>
                </a:lnTo>
                <a:close/>
              </a:path>
              <a:path w="379730" h="165735">
                <a:moveTo>
                  <a:pt x="358300" y="0"/>
                </a:moveTo>
                <a:lnTo>
                  <a:pt x="351400" y="2294"/>
                </a:lnTo>
                <a:lnTo>
                  <a:pt x="345883" y="6954"/>
                </a:lnTo>
                <a:lnTo>
                  <a:pt x="342500" y="13559"/>
                </a:lnTo>
                <a:lnTo>
                  <a:pt x="326539" y="51186"/>
                </a:lnTo>
                <a:lnTo>
                  <a:pt x="301598" y="82954"/>
                </a:lnTo>
                <a:lnTo>
                  <a:pt x="269177" y="107392"/>
                </a:lnTo>
                <a:lnTo>
                  <a:pt x="230776" y="123033"/>
                </a:lnTo>
                <a:lnTo>
                  <a:pt x="180430" y="128087"/>
                </a:lnTo>
                <a:lnTo>
                  <a:pt x="303473" y="128087"/>
                </a:lnTo>
                <a:lnTo>
                  <a:pt x="328139" y="109544"/>
                </a:lnTo>
                <a:lnTo>
                  <a:pt x="359181" y="70222"/>
                </a:lnTo>
                <a:lnTo>
                  <a:pt x="379211" y="23193"/>
                </a:lnTo>
                <a:lnTo>
                  <a:pt x="379653" y="15854"/>
                </a:lnTo>
                <a:lnTo>
                  <a:pt x="377287" y="9145"/>
                </a:lnTo>
                <a:lnTo>
                  <a:pt x="372538" y="3784"/>
                </a:lnTo>
                <a:lnTo>
                  <a:pt x="365829" y="492"/>
                </a:lnTo>
                <a:lnTo>
                  <a:pt x="358300" y="0"/>
                </a:lnTo>
                <a:close/>
              </a:path>
            </a:pathLst>
          </a:custGeom>
          <a:solidFill>
            <a:srgbClr val="2D2D2D"/>
          </a:solidFill>
        </p:spPr>
        <p:txBody>
          <a:bodyPr wrap="square" lIns="0" tIns="0" rIns="0" bIns="0" rtlCol="0"/>
          <a:lstStyle/>
          <a:p>
            <a:endParaRPr/>
          </a:p>
        </p:txBody>
      </p:sp>
      <p:sp>
        <p:nvSpPr>
          <p:cNvPr id="62" name="object 62"/>
          <p:cNvSpPr/>
          <p:nvPr/>
        </p:nvSpPr>
        <p:spPr>
          <a:xfrm>
            <a:off x="1606088" y="5915657"/>
            <a:ext cx="171144" cy="86626"/>
          </a:xfrm>
          <a:prstGeom prst="rect">
            <a:avLst/>
          </a:prstGeom>
          <a:blipFill>
            <a:blip r:embed="rId14" cstate="print"/>
            <a:stretch>
              <a:fillRect/>
            </a:stretch>
          </a:blipFill>
        </p:spPr>
        <p:txBody>
          <a:bodyPr wrap="square" lIns="0" tIns="0" rIns="0" bIns="0" rtlCol="0"/>
          <a:lstStyle/>
          <a:p>
            <a:endParaRPr/>
          </a:p>
        </p:txBody>
      </p:sp>
      <p:sp>
        <p:nvSpPr>
          <p:cNvPr id="63" name="object 63"/>
          <p:cNvSpPr/>
          <p:nvPr/>
        </p:nvSpPr>
        <p:spPr>
          <a:xfrm>
            <a:off x="1302032" y="5915640"/>
            <a:ext cx="171123" cy="86642"/>
          </a:xfrm>
          <a:prstGeom prst="rect">
            <a:avLst/>
          </a:prstGeom>
          <a:blipFill>
            <a:blip r:embed="rId15" cstate="print"/>
            <a:stretch>
              <a:fillRect/>
            </a:stretch>
          </a:blipFill>
        </p:spPr>
        <p:txBody>
          <a:bodyPr wrap="square" lIns="0" tIns="0" rIns="0" bIns="0" rtlCol="0"/>
          <a:lstStyle/>
          <a:p>
            <a:endParaRPr/>
          </a:p>
        </p:txBody>
      </p:sp>
      <p:pic>
        <p:nvPicPr>
          <p:cNvPr id="64" name="Grafik 63">
            <a:extLst>
              <a:ext uri="{FF2B5EF4-FFF2-40B4-BE49-F238E27FC236}">
                <a16:creationId xmlns:a16="http://schemas.microsoft.com/office/drawing/2014/main" id="{9768FE72-B027-3F4F-8243-EA62512CEAD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138650" y="753383"/>
            <a:ext cx="2286000" cy="734786"/>
          </a:xfrm>
          <a:prstGeom prst="rect">
            <a:avLst/>
          </a:prstGeom>
        </p:spPr>
      </p:pic>
      <p:sp>
        <p:nvSpPr>
          <p:cNvPr id="65" name="Tekstfelt 64">
            <a:extLst>
              <a:ext uri="{FF2B5EF4-FFF2-40B4-BE49-F238E27FC236}">
                <a16:creationId xmlns:a16="http://schemas.microsoft.com/office/drawing/2014/main" id="{31F5ACE1-F04D-A242-9D5B-1B02670D378C}"/>
              </a:ext>
            </a:extLst>
          </p:cNvPr>
          <p:cNvSpPr txBox="1"/>
          <p:nvPr/>
        </p:nvSpPr>
        <p:spPr>
          <a:xfrm>
            <a:off x="687530" y="3085657"/>
            <a:ext cx="15734552" cy="830997"/>
          </a:xfrm>
          <a:prstGeom prst="rect">
            <a:avLst/>
          </a:prstGeom>
          <a:noFill/>
        </p:spPr>
        <p:txBody>
          <a:bodyPr wrap="square" rtlCol="0">
            <a:spAutoFit/>
          </a:bodyPr>
          <a:lstStyle/>
          <a:p>
            <a:pPr lvl="0">
              <a:defRPr/>
            </a:pPr>
            <a:r>
              <a:rPr lang="da-DK" sz="2400" spc="-5">
                <a:solidFill>
                  <a:srgbClr val="2D2D2D"/>
                </a:solidFill>
                <a:latin typeface="Roboto-Light"/>
                <a:cs typeface="Roboto-Light"/>
              </a:rPr>
              <a:t>Husejerne tager de afgørende finansielle snakke om renovering med banken – det perfekte sted at gøre dem opmærksomme på, at energirenovering kan være en god investering</a:t>
            </a:r>
            <a:endParaRPr lang="da-DK" sz="2400">
              <a:latin typeface="Roboto-Light"/>
              <a:cs typeface="Roboto-Light"/>
            </a:endParaRPr>
          </a:p>
        </p:txBody>
      </p:sp>
      <p:sp>
        <p:nvSpPr>
          <p:cNvPr id="66" name="object 14">
            <a:extLst>
              <a:ext uri="{FF2B5EF4-FFF2-40B4-BE49-F238E27FC236}">
                <a16:creationId xmlns:a16="http://schemas.microsoft.com/office/drawing/2014/main" id="{F50BEABB-D9F8-F04C-BF8A-9186C23B9C99}"/>
              </a:ext>
            </a:extLst>
          </p:cNvPr>
          <p:cNvSpPr txBox="1"/>
          <p:nvPr/>
        </p:nvSpPr>
        <p:spPr>
          <a:xfrm>
            <a:off x="2657465" y="4945193"/>
            <a:ext cx="2618967" cy="4569008"/>
          </a:xfrm>
          <a:prstGeom prst="rect">
            <a:avLst/>
          </a:prstGeom>
          <a:ln w="38585">
            <a:solidFill>
              <a:srgbClr val="2D2D2D"/>
            </a:solidFill>
            <a:prstDash val="dash"/>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marL="890269" marR="826135" algn="ctr">
              <a:lnSpc>
                <a:spcPct val="109000"/>
              </a:lnSpc>
              <a:spcBef>
                <a:spcPts val="1320"/>
              </a:spcBef>
            </a:pPr>
            <a:endParaRPr lang="da-DK" sz="1450" b="1" spc="25">
              <a:solidFill>
                <a:srgbClr val="2D2D2D"/>
              </a:solidFill>
              <a:latin typeface="Roboto-Black"/>
              <a:cs typeface="Roboto-Black"/>
            </a:endParaRPr>
          </a:p>
          <a:p>
            <a:pPr marL="890269" marR="826135" algn="ctr">
              <a:lnSpc>
                <a:spcPct val="109000"/>
              </a:lnSpc>
              <a:spcBef>
                <a:spcPts val="1320"/>
              </a:spcBef>
            </a:pPr>
            <a:endParaRPr lang="da-DK" sz="1450">
              <a:latin typeface="Roboto-Black"/>
              <a:cs typeface="Roboto-Black"/>
            </a:endParaRPr>
          </a:p>
          <a:p>
            <a:pPr marL="890269" marR="826135" algn="ctr">
              <a:lnSpc>
                <a:spcPct val="109000"/>
              </a:lnSpc>
              <a:spcBef>
                <a:spcPts val="1320"/>
              </a:spcBef>
            </a:pPr>
            <a:endParaRPr lang="da-DK" sz="1450">
              <a:latin typeface="Roboto-Black"/>
              <a:cs typeface="Roboto-Black"/>
            </a:endParaRPr>
          </a:p>
          <a:p>
            <a:pPr marL="890269" marR="826135" algn="ctr">
              <a:lnSpc>
                <a:spcPct val="109000"/>
              </a:lnSpc>
              <a:spcBef>
                <a:spcPts val="1320"/>
              </a:spcBef>
            </a:pPr>
            <a:endParaRPr lang="da-DK" sz="1450">
              <a:latin typeface="Roboto-Black"/>
              <a:cs typeface="Roboto-Black"/>
            </a:endParaRPr>
          </a:p>
          <a:p>
            <a:pPr marL="890269" marR="826135" algn="ctr">
              <a:lnSpc>
                <a:spcPct val="109000"/>
              </a:lnSpc>
              <a:spcBef>
                <a:spcPts val="1320"/>
              </a:spcBef>
            </a:pPr>
            <a:endParaRPr lang="da-DK" sz="1450">
              <a:latin typeface="Roboto-Black"/>
              <a:cs typeface="Roboto-Black"/>
            </a:endParaRPr>
          </a:p>
          <a:p>
            <a:pPr marL="890269" marR="826135" algn="ctr">
              <a:lnSpc>
                <a:spcPct val="109000"/>
              </a:lnSpc>
              <a:spcBef>
                <a:spcPts val="1320"/>
              </a:spcBef>
            </a:pPr>
            <a:endParaRPr lang="da-DK" sz="1450">
              <a:latin typeface="Roboto-Black"/>
              <a:cs typeface="Roboto-Black"/>
            </a:endParaRPr>
          </a:p>
          <a:p>
            <a:pPr marL="890269" marR="826135" algn="ctr">
              <a:lnSpc>
                <a:spcPct val="109000"/>
              </a:lnSpc>
              <a:spcBef>
                <a:spcPts val="1320"/>
              </a:spcBef>
            </a:pPr>
            <a:endParaRPr lang="da-DK" sz="1450">
              <a:latin typeface="Roboto-Black"/>
              <a:cs typeface="Roboto-Black"/>
            </a:endParaRPr>
          </a:p>
          <a:p>
            <a:pPr marL="890269" marR="826135" algn="ctr">
              <a:lnSpc>
                <a:spcPct val="109000"/>
              </a:lnSpc>
              <a:spcBef>
                <a:spcPts val="1320"/>
              </a:spcBef>
            </a:pPr>
            <a:endParaRPr lang="da-DK" sz="1450">
              <a:latin typeface="Roboto-Black"/>
              <a:cs typeface="Roboto-Black"/>
            </a:endParaRPr>
          </a:p>
        </p:txBody>
      </p:sp>
    </p:spTree>
    <p:extLst>
      <p:ext uri="{BB962C8B-B14F-4D97-AF65-F5344CB8AC3E}">
        <p14:creationId xmlns:p14="http://schemas.microsoft.com/office/powerpoint/2010/main" val="2816570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5644" y="2606675"/>
            <a:ext cx="5809406" cy="925253"/>
          </a:xfrm>
          <a:prstGeom prst="rect">
            <a:avLst/>
          </a:prstGeom>
        </p:spPr>
        <p:txBody>
          <a:bodyPr vert="horz" wrap="square" lIns="0" tIns="17145" rIns="0" bIns="0" rtlCol="0">
            <a:spAutoFit/>
          </a:bodyPr>
          <a:lstStyle/>
          <a:p>
            <a:pPr marL="12700">
              <a:lnSpc>
                <a:spcPct val="100000"/>
              </a:lnSpc>
              <a:spcBef>
                <a:spcPts val="135"/>
              </a:spcBef>
            </a:pPr>
            <a:r>
              <a:rPr lang="da-DK" sz="5900" spc="10"/>
              <a:t>Målgruppen</a:t>
            </a:r>
            <a:endParaRPr sz="5900"/>
          </a:p>
        </p:txBody>
      </p:sp>
      <p:sp>
        <p:nvSpPr>
          <p:cNvPr id="3" name="object 3"/>
          <p:cNvSpPr txBox="1"/>
          <p:nvPr/>
        </p:nvSpPr>
        <p:spPr>
          <a:xfrm>
            <a:off x="1587222" y="6088585"/>
            <a:ext cx="10141227" cy="3236271"/>
          </a:xfrm>
          <a:prstGeom prst="rect">
            <a:avLst/>
          </a:prstGeom>
        </p:spPr>
        <p:txBody>
          <a:bodyPr vert="horz" wrap="square" lIns="0" tIns="156210" rIns="0" bIns="0" rtlCol="0">
            <a:spAutoFit/>
          </a:bodyPr>
          <a:lstStyle/>
          <a:p>
            <a:pPr marL="22225">
              <a:lnSpc>
                <a:spcPct val="150000"/>
              </a:lnSpc>
              <a:spcBef>
                <a:spcPts val="1125"/>
              </a:spcBef>
              <a:tabLst>
                <a:tab pos="309245" algn="l"/>
                <a:tab pos="309880" algn="l"/>
              </a:tabLst>
            </a:pPr>
            <a:r>
              <a:rPr lang="da-DK" sz="2400" spc="-5">
                <a:solidFill>
                  <a:srgbClr val="2D2D2D"/>
                </a:solidFill>
                <a:latin typeface="Roboto-Light"/>
                <a:cs typeface="Roboto-Light"/>
              </a:rPr>
              <a:t>Indsatsen henvender sig derfor til tre typer husejere: </a:t>
            </a:r>
            <a:endParaRPr lang="da-DK" sz="2400" spc="-10">
              <a:solidFill>
                <a:srgbClr val="2D2D2D"/>
              </a:solidFill>
              <a:latin typeface="Roboto-Light"/>
              <a:cs typeface="Roboto-Light"/>
            </a:endParaRPr>
          </a:p>
          <a:p>
            <a:pPr marL="309245" indent="-287020">
              <a:lnSpc>
                <a:spcPct val="200000"/>
              </a:lnSpc>
              <a:spcBef>
                <a:spcPts val="1125"/>
              </a:spcBef>
              <a:buChar char="•"/>
              <a:tabLst>
                <a:tab pos="309245" algn="l"/>
                <a:tab pos="309880" algn="l"/>
              </a:tabLst>
            </a:pPr>
            <a:r>
              <a:rPr lang="da-DK" sz="2400" spc="-10">
                <a:solidFill>
                  <a:srgbClr val="2D2D2D"/>
                </a:solidFill>
                <a:latin typeface="Roboto-Light"/>
                <a:cs typeface="Roboto-Light"/>
              </a:rPr>
              <a:t>Husejere, som står </a:t>
            </a:r>
            <a:r>
              <a:rPr lang="da-DK" sz="2400" spc="-15">
                <a:solidFill>
                  <a:srgbClr val="2D2D2D"/>
                </a:solidFill>
                <a:latin typeface="Roboto-Light"/>
                <a:cs typeface="Roboto-Light"/>
              </a:rPr>
              <a:t>foran </a:t>
            </a:r>
            <a:r>
              <a:rPr lang="da-DK" sz="2400" spc="-5">
                <a:solidFill>
                  <a:srgbClr val="2D2D2D"/>
                </a:solidFill>
                <a:latin typeface="Roboto-Light"/>
                <a:cs typeface="Roboto-Light"/>
              </a:rPr>
              <a:t>en</a:t>
            </a:r>
            <a:r>
              <a:rPr lang="da-DK" sz="2400" spc="20">
                <a:solidFill>
                  <a:srgbClr val="2D2D2D"/>
                </a:solidFill>
                <a:latin typeface="Roboto-Light"/>
                <a:cs typeface="Roboto-Light"/>
              </a:rPr>
              <a:t> </a:t>
            </a:r>
            <a:r>
              <a:rPr lang="da-DK" sz="2400" b="1" spc="-10">
                <a:solidFill>
                  <a:srgbClr val="2D2D2D"/>
                </a:solidFill>
                <a:latin typeface="Roboto-Light"/>
                <a:cs typeface="Roboto-Light"/>
              </a:rPr>
              <a:t>boligrenovering</a:t>
            </a:r>
          </a:p>
          <a:p>
            <a:pPr marL="309245" indent="-287020">
              <a:lnSpc>
                <a:spcPct val="200000"/>
              </a:lnSpc>
              <a:spcBef>
                <a:spcPts val="1125"/>
              </a:spcBef>
              <a:buChar char="•"/>
              <a:tabLst>
                <a:tab pos="309245" algn="l"/>
                <a:tab pos="309880" algn="l"/>
              </a:tabLst>
            </a:pPr>
            <a:r>
              <a:rPr lang="da-DK" sz="2400" spc="-10">
                <a:solidFill>
                  <a:srgbClr val="2D2D2D"/>
                </a:solidFill>
                <a:latin typeface="Roboto-Light"/>
                <a:cs typeface="Roboto-Light"/>
              </a:rPr>
              <a:t>Husejere, som står </a:t>
            </a:r>
            <a:r>
              <a:rPr lang="da-DK" sz="2400" spc="-15">
                <a:solidFill>
                  <a:srgbClr val="2D2D2D"/>
                </a:solidFill>
                <a:latin typeface="Roboto-Light"/>
                <a:cs typeface="Roboto-Light"/>
              </a:rPr>
              <a:t>foran </a:t>
            </a:r>
            <a:r>
              <a:rPr lang="da-DK" sz="2400" b="1" spc="-10">
                <a:solidFill>
                  <a:srgbClr val="2D2D2D"/>
                </a:solidFill>
                <a:latin typeface="Roboto-Light"/>
                <a:cs typeface="Roboto-Light"/>
              </a:rPr>
              <a:t>omlægning </a:t>
            </a:r>
            <a:r>
              <a:rPr lang="da-DK" sz="2400" b="1" spc="-5">
                <a:solidFill>
                  <a:srgbClr val="2D2D2D"/>
                </a:solidFill>
                <a:latin typeface="Roboto-Light"/>
                <a:cs typeface="Roboto-Light"/>
              </a:rPr>
              <a:t>af</a:t>
            </a:r>
            <a:r>
              <a:rPr lang="da-DK" sz="2400" b="1" spc="25">
                <a:solidFill>
                  <a:srgbClr val="2D2D2D"/>
                </a:solidFill>
                <a:latin typeface="Roboto-Light"/>
                <a:cs typeface="Roboto-Light"/>
              </a:rPr>
              <a:t> </a:t>
            </a:r>
            <a:r>
              <a:rPr lang="da-DK" sz="2400" b="1" spc="-10">
                <a:solidFill>
                  <a:srgbClr val="2D2D2D"/>
                </a:solidFill>
                <a:latin typeface="Roboto-Light"/>
                <a:cs typeface="Roboto-Light"/>
              </a:rPr>
              <a:t>lån</a:t>
            </a:r>
            <a:endParaRPr lang="da-DK" sz="2400" b="1">
              <a:latin typeface="Roboto-Light"/>
              <a:cs typeface="Roboto-Light"/>
            </a:endParaRPr>
          </a:p>
          <a:p>
            <a:pPr marL="309245" indent="-287020">
              <a:lnSpc>
                <a:spcPct val="200000"/>
              </a:lnSpc>
              <a:spcBef>
                <a:spcPts val="1125"/>
              </a:spcBef>
              <a:buChar char="•"/>
              <a:tabLst>
                <a:tab pos="309245" algn="l"/>
                <a:tab pos="309880" algn="l"/>
              </a:tabLst>
            </a:pPr>
            <a:r>
              <a:rPr lang="da-DK" sz="2400" spc="-10">
                <a:solidFill>
                  <a:srgbClr val="2D2D2D"/>
                </a:solidFill>
                <a:latin typeface="Roboto-Light"/>
                <a:cs typeface="Roboto-Light"/>
              </a:rPr>
              <a:t>Husejere, som </a:t>
            </a:r>
            <a:r>
              <a:rPr lang="da-DK" sz="2400" b="1" spc="-5">
                <a:solidFill>
                  <a:srgbClr val="2D2D2D"/>
                </a:solidFill>
                <a:latin typeface="Roboto-Light"/>
                <a:cs typeface="Roboto-Light"/>
              </a:rPr>
              <a:t>har </a:t>
            </a:r>
            <a:r>
              <a:rPr lang="da-DK" sz="2400" b="1" spc="-10">
                <a:solidFill>
                  <a:srgbClr val="2D2D2D"/>
                </a:solidFill>
                <a:latin typeface="Roboto-Light"/>
                <a:cs typeface="Roboto-Light"/>
              </a:rPr>
              <a:t>opsparing og </a:t>
            </a:r>
            <a:r>
              <a:rPr lang="da-DK" sz="2400" b="1" spc="-5">
                <a:solidFill>
                  <a:srgbClr val="2D2D2D"/>
                </a:solidFill>
                <a:latin typeface="Roboto-Light"/>
                <a:cs typeface="Roboto-Light"/>
              </a:rPr>
              <a:t>søger</a:t>
            </a:r>
            <a:r>
              <a:rPr lang="da-DK" sz="2400" b="1" spc="35">
                <a:solidFill>
                  <a:srgbClr val="2D2D2D"/>
                </a:solidFill>
                <a:latin typeface="Roboto-Light"/>
                <a:cs typeface="Roboto-Light"/>
              </a:rPr>
              <a:t> </a:t>
            </a:r>
            <a:r>
              <a:rPr lang="da-DK" sz="2400" b="1" spc="-5">
                <a:solidFill>
                  <a:srgbClr val="2D2D2D"/>
                </a:solidFill>
                <a:latin typeface="Roboto-Light"/>
                <a:cs typeface="Roboto-Light"/>
              </a:rPr>
              <a:t>investeringsmuligheder</a:t>
            </a:r>
            <a:endParaRPr lang="da-DK" sz="2400" b="1">
              <a:latin typeface="Roboto-Light"/>
              <a:cs typeface="Roboto-Light"/>
            </a:endParaRPr>
          </a:p>
        </p:txBody>
      </p:sp>
      <p:sp>
        <p:nvSpPr>
          <p:cNvPr id="4" name="object 4"/>
          <p:cNvSpPr/>
          <p:nvPr/>
        </p:nvSpPr>
        <p:spPr>
          <a:xfrm>
            <a:off x="11088667" y="0"/>
            <a:ext cx="9015421" cy="11308556"/>
          </a:xfrm>
          <a:prstGeom prst="rect">
            <a:avLst/>
          </a:prstGeom>
          <a:blipFill>
            <a:blip r:embed="rId3" cstate="print"/>
            <a:stretch>
              <a:fillRect/>
            </a:stretch>
          </a:blipFill>
        </p:spPr>
        <p:txBody>
          <a:bodyPr wrap="square" lIns="0" tIns="0" rIns="0" bIns="0" rtlCol="0"/>
          <a:lstStyle/>
          <a:p>
            <a:endParaRPr/>
          </a:p>
        </p:txBody>
      </p:sp>
      <p:sp>
        <p:nvSpPr>
          <p:cNvPr id="6" name="Tekstfelt 5">
            <a:extLst>
              <a:ext uri="{FF2B5EF4-FFF2-40B4-BE49-F238E27FC236}">
                <a16:creationId xmlns:a16="http://schemas.microsoft.com/office/drawing/2014/main" id="{B1485549-2AE6-1940-8A99-43364E16DCC1}"/>
              </a:ext>
            </a:extLst>
          </p:cNvPr>
          <p:cNvSpPr txBox="1"/>
          <p:nvPr/>
        </p:nvSpPr>
        <p:spPr>
          <a:xfrm>
            <a:off x="1564812" y="4213072"/>
            <a:ext cx="8471033" cy="1900520"/>
          </a:xfrm>
          <a:prstGeom prst="rect">
            <a:avLst/>
          </a:prstGeom>
          <a:noFill/>
        </p:spPr>
        <p:txBody>
          <a:bodyPr wrap="square" rtlCol="0">
            <a:spAutoFit/>
          </a:bodyPr>
          <a:lstStyle/>
          <a:p>
            <a:pPr lvl="0">
              <a:defRPr/>
            </a:pPr>
            <a:r>
              <a:rPr lang="da-DK" sz="2400" spc="-5">
                <a:solidFill>
                  <a:srgbClr val="2D2D2D"/>
                </a:solidFill>
                <a:latin typeface="Roboto-Light"/>
                <a:cs typeface="Roboto-Light"/>
              </a:rPr>
              <a:t>Der er kunder, som omlægger lån med mulighed for lavere ydelser på lånet. Andre har store opsparinger i banken, som de ikke får nok ud af. I begge tilfælde kan energirenovering være en god investering. </a:t>
            </a:r>
          </a:p>
          <a:p>
            <a:pPr lvl="0">
              <a:defRPr/>
            </a:pPr>
            <a:endParaRPr lang="da-DK" sz="2150" spc="-5">
              <a:solidFill>
                <a:srgbClr val="2D2D2D"/>
              </a:solidFill>
              <a:latin typeface="Roboto-Light"/>
              <a:cs typeface="Roboto-Light"/>
            </a:endParaRPr>
          </a:p>
        </p:txBody>
      </p:sp>
    </p:spTree>
    <p:extLst>
      <p:ext uri="{BB962C8B-B14F-4D97-AF65-F5344CB8AC3E}">
        <p14:creationId xmlns:p14="http://schemas.microsoft.com/office/powerpoint/2010/main" val="2217601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5489750"/>
            <a:ext cx="13523318" cy="3292475"/>
          </a:xfrm>
          <a:prstGeom prst="rect">
            <a:avLst/>
          </a:prstGeom>
        </p:spPr>
        <p:txBody>
          <a:bodyPr vert="horz" wrap="square" lIns="0" tIns="11430" rIns="0" bIns="0" rtlCol="0">
            <a:spAutoFit/>
          </a:bodyPr>
          <a:lstStyle/>
          <a:p>
            <a:pPr marL="12700" marR="5080">
              <a:lnSpc>
                <a:spcPct val="100200"/>
              </a:lnSpc>
              <a:spcBef>
                <a:spcPts val="90"/>
              </a:spcBef>
            </a:pPr>
            <a:r>
              <a:rPr spc="5">
                <a:latin typeface="Roboto"/>
                <a:cs typeface="Roboto"/>
              </a:rPr>
              <a:t>Guide til  </a:t>
            </a:r>
            <a:r>
              <a:rPr spc="10">
                <a:latin typeface="Roboto"/>
                <a:cs typeface="Roboto"/>
              </a:rPr>
              <a:t>bank</a:t>
            </a:r>
            <a:r>
              <a:rPr spc="-155">
                <a:latin typeface="Roboto"/>
                <a:cs typeface="Roboto"/>
              </a:rPr>
              <a:t>r</a:t>
            </a:r>
            <a:r>
              <a:rPr>
                <a:latin typeface="Roboto"/>
                <a:cs typeface="Roboto"/>
              </a:rPr>
              <a:t>ådgi</a:t>
            </a:r>
            <a:r>
              <a:rPr spc="-60">
                <a:latin typeface="Roboto"/>
                <a:cs typeface="Roboto"/>
              </a:rPr>
              <a:t>v</a:t>
            </a:r>
            <a:r>
              <a:rPr spc="10">
                <a:latin typeface="Roboto"/>
                <a:cs typeface="Roboto"/>
              </a:rPr>
              <a:t>erne</a:t>
            </a:r>
          </a:p>
        </p:txBody>
      </p:sp>
      <p:pic>
        <p:nvPicPr>
          <p:cNvPr id="3" name="Grafik 2">
            <a:extLst>
              <a:ext uri="{FF2B5EF4-FFF2-40B4-BE49-F238E27FC236}">
                <a16:creationId xmlns:a16="http://schemas.microsoft.com/office/drawing/2014/main" id="{3CABE221-13C6-DA4C-9AC1-16A299820E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38650" y="753383"/>
            <a:ext cx="2286000" cy="73478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8641" y="2301875"/>
            <a:ext cx="9830201" cy="940642"/>
          </a:xfrm>
          <a:prstGeom prst="rect">
            <a:avLst/>
          </a:prstGeom>
        </p:spPr>
        <p:txBody>
          <a:bodyPr vert="horz" wrap="square" lIns="0" tIns="17145" rIns="0" bIns="0" rtlCol="0">
            <a:spAutoFit/>
          </a:bodyPr>
          <a:lstStyle/>
          <a:p>
            <a:pPr marL="12700">
              <a:lnSpc>
                <a:spcPct val="100000"/>
              </a:lnSpc>
              <a:spcBef>
                <a:spcPts val="135"/>
              </a:spcBef>
            </a:pPr>
            <a:r>
              <a:rPr lang="da-DK" sz="6000" spc="5"/>
              <a:t>Kære bankrådgiver</a:t>
            </a:r>
            <a:endParaRPr lang="da-DK" sz="6000"/>
          </a:p>
        </p:txBody>
      </p:sp>
      <p:pic>
        <p:nvPicPr>
          <p:cNvPr id="99" name="Grafik 98">
            <a:extLst>
              <a:ext uri="{FF2B5EF4-FFF2-40B4-BE49-F238E27FC236}">
                <a16:creationId xmlns:a16="http://schemas.microsoft.com/office/drawing/2014/main" id="{96F48C4F-D423-6B45-B4A6-67C2DC9D78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38650" y="753383"/>
            <a:ext cx="2286000" cy="734786"/>
          </a:xfrm>
          <a:prstGeom prst="rect">
            <a:avLst/>
          </a:prstGeom>
        </p:spPr>
      </p:pic>
      <p:sp>
        <p:nvSpPr>
          <p:cNvPr id="101" name="Tekstfelt 100">
            <a:extLst>
              <a:ext uri="{FF2B5EF4-FFF2-40B4-BE49-F238E27FC236}">
                <a16:creationId xmlns:a16="http://schemas.microsoft.com/office/drawing/2014/main" id="{245F1B77-74EC-B345-AC99-551661A27962}"/>
              </a:ext>
            </a:extLst>
          </p:cNvPr>
          <p:cNvSpPr txBox="1"/>
          <p:nvPr/>
        </p:nvSpPr>
        <p:spPr>
          <a:xfrm>
            <a:off x="1038641" y="3825875"/>
            <a:ext cx="8763401" cy="7402026"/>
          </a:xfrm>
          <a:prstGeom prst="rect">
            <a:avLst/>
          </a:prstGeom>
          <a:noFill/>
        </p:spPr>
        <p:txBody>
          <a:bodyPr wrap="square" rtlCol="0">
            <a:spAutoFit/>
          </a:bodyPr>
          <a:lstStyle/>
          <a:p>
            <a:pPr lvl="0">
              <a:defRPr/>
            </a:pPr>
            <a:r>
              <a:rPr lang="da-DK" sz="2400">
                <a:solidFill>
                  <a:srgbClr val="2D2D2D"/>
                </a:solidFill>
                <a:latin typeface="Roboto-Light"/>
                <a:cs typeface="Roboto-Light"/>
              </a:rPr>
              <a:t>Energirenovering kan betale sig. Både for privatøkonomien og vores </a:t>
            </a:r>
            <a:r>
              <a:rPr lang="da-DK" sz="2400" err="1">
                <a:solidFill>
                  <a:srgbClr val="2D2D2D"/>
                </a:solidFill>
                <a:latin typeface="Roboto-Light"/>
                <a:cs typeface="Roboto-Light"/>
              </a:rPr>
              <a:t>allesammens</a:t>
            </a:r>
            <a:r>
              <a:rPr lang="da-DK" sz="2400">
                <a:solidFill>
                  <a:srgbClr val="2D2D2D"/>
                </a:solidFill>
                <a:latin typeface="Roboto-Light"/>
                <a:cs typeface="Roboto-Light"/>
              </a:rPr>
              <a:t> klima. Hjælp os med at sprede det gode budskab i ‘Byg om, så det kan mærkes’ blandt dine kunder.</a:t>
            </a:r>
          </a:p>
          <a:p>
            <a:pPr lvl="0">
              <a:defRPr/>
            </a:pPr>
            <a:endParaRPr lang="da-DK" sz="2400">
              <a:solidFill>
                <a:srgbClr val="2D2D2D"/>
              </a:solidFill>
              <a:latin typeface="Roboto-Light"/>
              <a:cs typeface="Roboto-Light"/>
            </a:endParaRPr>
          </a:p>
          <a:p>
            <a:pPr lvl="0">
              <a:defRPr/>
            </a:pPr>
            <a:r>
              <a:rPr lang="da-DK" sz="2400">
                <a:solidFill>
                  <a:srgbClr val="2D2D2D"/>
                </a:solidFill>
                <a:latin typeface="Roboto-Light"/>
                <a:cs typeface="Roboto-Light"/>
              </a:rPr>
              <a:t>Hvad får du ud af det? </a:t>
            </a:r>
          </a:p>
          <a:p>
            <a:pPr lvl="0">
              <a:defRPr/>
            </a:pPr>
            <a:endParaRPr lang="da-DK" sz="2400">
              <a:solidFill>
                <a:srgbClr val="2D2D2D"/>
              </a:solidFill>
              <a:latin typeface="Roboto-Light"/>
              <a:cs typeface="Roboto-Light"/>
            </a:endParaRPr>
          </a:p>
          <a:p>
            <a:pPr lvl="0">
              <a:defRPr/>
            </a:pPr>
            <a:r>
              <a:rPr lang="da-DK" sz="2400">
                <a:solidFill>
                  <a:srgbClr val="2D2D2D"/>
                </a:solidFill>
                <a:latin typeface="Roboto-Light"/>
                <a:cs typeface="Roboto-Light"/>
              </a:rPr>
              <a:t>For det første skaber det merværdi for kunden, at du kan tale med om deres situation og give dem ekstra viden og inspiration til energirenovering gennem ’Byg om, så det kan mærkes’. For det andet er det også en god mulighed for at bidrage til den grønne omstilling – og hvem ved, måske snakken leder videre til et grønt udlån.</a:t>
            </a:r>
          </a:p>
          <a:p>
            <a:pPr lvl="0">
              <a:defRPr/>
            </a:pPr>
            <a:endParaRPr lang="da-DK" sz="2400">
              <a:solidFill>
                <a:srgbClr val="2D2D2D"/>
              </a:solidFill>
              <a:latin typeface="Roboto-Light"/>
              <a:cs typeface="Roboto-Light"/>
            </a:endParaRPr>
          </a:p>
          <a:p>
            <a:pPr>
              <a:defRPr/>
            </a:pPr>
            <a:r>
              <a:rPr lang="da-DK" sz="2400">
                <a:solidFill>
                  <a:srgbClr val="2D2D2D"/>
                </a:solidFill>
                <a:latin typeface="Roboto-Light"/>
                <a:cs typeface="Roboto-Light"/>
              </a:rPr>
              <a:t>Energistyrelsen er eksperterne på indholdet, og derfor forventes det </a:t>
            </a:r>
            <a:r>
              <a:rPr lang="da-DK" sz="2400">
                <a:latin typeface="Roboto-Light"/>
                <a:cs typeface="Roboto-Light"/>
              </a:rPr>
              <a:t>ikke, at du er energirådgiver. Du er formidler af budskabet og bruger af sitet.</a:t>
            </a:r>
          </a:p>
          <a:p>
            <a:pPr>
              <a:defRPr/>
            </a:pPr>
            <a:endParaRPr lang="da-DK" sz="2400">
              <a:solidFill>
                <a:srgbClr val="2D2D2D"/>
              </a:solidFill>
              <a:latin typeface="Roboto-Light"/>
              <a:cs typeface="Roboto-Light"/>
            </a:endParaRPr>
          </a:p>
          <a:p>
            <a:pPr>
              <a:defRPr/>
            </a:pPr>
            <a:r>
              <a:rPr lang="da-DK" sz="2400">
                <a:solidFill>
                  <a:srgbClr val="2D2D2D"/>
                </a:solidFill>
                <a:latin typeface="Roboto-Light"/>
                <a:cs typeface="Roboto-Light"/>
              </a:rPr>
              <a:t>Mange tak for din gode hjælp. </a:t>
            </a:r>
          </a:p>
          <a:p>
            <a:pPr lvl="0">
              <a:defRPr/>
            </a:pPr>
            <a:endParaRPr lang="da-DK" sz="2150">
              <a:solidFill>
                <a:srgbClr val="2D2D2D"/>
              </a:solidFill>
              <a:latin typeface="Roboto-Light"/>
              <a:cs typeface="Roboto-Light"/>
            </a:endParaRPr>
          </a:p>
          <a:p>
            <a:pPr lvl="0">
              <a:defRPr/>
            </a:pPr>
            <a:endParaRPr lang="da-DK" sz="2150">
              <a:latin typeface="Roboto-Light"/>
              <a:cs typeface="Roboto-Light"/>
            </a:endParaRPr>
          </a:p>
        </p:txBody>
      </p:sp>
      <p:pic>
        <p:nvPicPr>
          <p:cNvPr id="4" name="Billede 3" descr="Et billede, der indeholder indendørs, køkken, bord, hvid&#10;&#10;Automatisk genereret beskrivelse">
            <a:extLst>
              <a:ext uri="{FF2B5EF4-FFF2-40B4-BE49-F238E27FC236}">
                <a16:creationId xmlns:a16="http://schemas.microsoft.com/office/drawing/2014/main" id="{563FB12F-F51F-B947-AC96-B7E432B45055}"/>
              </a:ext>
            </a:extLst>
          </p:cNvPr>
          <p:cNvPicPr>
            <a:picLocks noChangeAspect="1"/>
          </p:cNvPicPr>
          <p:nvPr/>
        </p:nvPicPr>
        <p:blipFill rotWithShape="1">
          <a:blip r:embed="rId5">
            <a:extLst>
              <a:ext uri="{28A0092B-C50C-407E-A947-70E740481C1C}">
                <a14:useLocalDpi xmlns:a14="http://schemas.microsoft.com/office/drawing/2010/main" val="0"/>
              </a:ext>
            </a:extLst>
          </a:blip>
          <a:srcRect l="14616" t="-198" r="-205" b="198"/>
          <a:stretch/>
        </p:blipFill>
        <p:spPr>
          <a:xfrm>
            <a:off x="11157807" y="0"/>
            <a:ext cx="9050977" cy="11309350"/>
          </a:xfrm>
          <a:prstGeom prst="rect">
            <a:avLst/>
          </a:prstGeom>
        </p:spPr>
      </p:pic>
    </p:spTree>
    <p:extLst>
      <p:ext uri="{BB962C8B-B14F-4D97-AF65-F5344CB8AC3E}">
        <p14:creationId xmlns:p14="http://schemas.microsoft.com/office/powerpoint/2010/main" val="2078025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1B89238C4158C4289312320C6FB0BDF" ma:contentTypeVersion="23" ma:contentTypeDescription="Opret et nyt dokument." ma:contentTypeScope="" ma:versionID="4bfb7dbdcf7cd2f6fde8d70782950fa1">
  <xsd:schema xmlns:xsd="http://www.w3.org/2001/XMLSchema" xmlns:xs="http://www.w3.org/2001/XMLSchema" xmlns:p="http://schemas.microsoft.com/office/2006/metadata/properties" xmlns:ns2="6408debd-aca1-4e0b-b62d-6d49af0bcb6b" xmlns:ns3="9dfcf9a6-463d-4b56-9ccb-7ace7a486c8b" targetNamespace="http://schemas.microsoft.com/office/2006/metadata/properties" ma:root="true" ma:fieldsID="e14ea27517c78d832afeb07b891c38f4" ns2:_="" ns3:_="">
    <xsd:import namespace="6408debd-aca1-4e0b-b62d-6d49af0bcb6b"/>
    <xsd:import namespace="9dfcf9a6-463d-4b56-9ccb-7ace7a486c8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Ejer_x0020_eller_x0020_lejer" minOccurs="0"/>
                <xsd:element ref="ns3:MediaServiceDateTaken" minOccurs="0"/>
                <xsd:element ref="ns3:MediaServiceAutoTags" minOccurs="0"/>
                <xsd:element ref="ns3:MediaServiceLocation" minOccurs="0"/>
                <xsd:element ref="ns3:Link" minOccurs="0"/>
                <xsd:element ref="ns3:MediaServiceOCR" minOccurs="0"/>
                <xsd:element ref="ns3:Dato" minOccurs="0"/>
                <xsd:element ref="ns3:V_x00e6_lg" minOccurs="0"/>
                <xsd:element ref="ns3:Hyperlink" minOccurs="0"/>
                <xsd:element ref="ns3:MediaServiceGenerationTime" minOccurs="0"/>
                <xsd:element ref="ns3:MediaServiceEventHashCode" minOccurs="0"/>
                <xsd:element ref="ns3:_Flow_SignoffStatus" minOccurs="0"/>
                <xsd:element ref="ns3:MediaServiceAutoKeyPoints" minOccurs="0"/>
                <xsd:element ref="ns3:MediaServiceKeyPoints" minOccurs="0"/>
                <xsd:element ref="ns3:MediaLengthInSeconds" minOccurs="0"/>
                <xsd:element ref="ns3:Motiv"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08debd-aca1-4e0b-b62d-6d49af0bcb6b"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t med detaljer"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fcf9a6-463d-4b56-9ccb-7ace7a486c8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Ejer_x0020_eller_x0020_lejer" ma:index="12" nillable="true" ma:displayName="Ejer eller lejer" ma:internalName="Ejer_x0020_eller_x0020_lejer">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Link" ma:index="16"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17" nillable="true" ma:displayName="MediaServiceOCR" ma:internalName="MediaServiceOCR" ma:readOnly="true">
      <xsd:simpleType>
        <xsd:restriction base="dms:Note">
          <xsd:maxLength value="255"/>
        </xsd:restriction>
      </xsd:simpleType>
    </xsd:element>
    <xsd:element name="Dato" ma:index="18" nillable="true" ma:displayName="Dato" ma:format="DateOnly" ma:internalName="Dato">
      <xsd:simpleType>
        <xsd:restriction base="dms:DateTime"/>
      </xsd:simpleType>
    </xsd:element>
    <xsd:element name="V_x00e6_lg" ma:index="19" nillable="true" ma:displayName="Vælg" ma:default="1" ma:internalName="V_x00e6_lg">
      <xsd:simpleType>
        <xsd:restriction base="dms:Boolean"/>
      </xsd:simpleType>
    </xsd:element>
    <xsd:element name="Hyperlink" ma:index="20"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_Flow_SignoffStatus" ma:index="23" nillable="true" ma:displayName="Godkendelsesstatus" ma:internalName="Godkendelsesstatus">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Motiv" ma:index="27" nillable="true" ma:displayName="Motiv" ma:format="Dropdown" ma:internalName="Motiv">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_x00e6_lg xmlns="9dfcf9a6-463d-4b56-9ccb-7ace7a486c8b">true</V_x00e6_lg>
    <Hyperlink xmlns="9dfcf9a6-463d-4b56-9ccb-7ace7a486c8b">
      <Url xsi:nil="true"/>
      <Description xsi:nil="true"/>
    </Hyperlink>
    <Ejer_x0020_eller_x0020_lejer xmlns="9dfcf9a6-463d-4b56-9ccb-7ace7a486c8b" xsi:nil="true"/>
    <Dato xmlns="9dfcf9a6-463d-4b56-9ccb-7ace7a486c8b" xsi:nil="true"/>
    <Link xmlns="9dfcf9a6-463d-4b56-9ccb-7ace7a486c8b">
      <Url xsi:nil="true"/>
      <Description xsi:nil="true"/>
    </Link>
    <_Flow_SignoffStatus xmlns="9dfcf9a6-463d-4b56-9ccb-7ace7a486c8b" xsi:nil="true"/>
    <Motiv xmlns="9dfcf9a6-463d-4b56-9ccb-7ace7a486c8b" xsi:nil="true"/>
  </documentManagement>
</p:properties>
</file>

<file path=customXml/itemProps1.xml><?xml version="1.0" encoding="utf-8"?>
<ds:datastoreItem xmlns:ds="http://schemas.openxmlformats.org/officeDocument/2006/customXml" ds:itemID="{0CCC1F83-91D5-483D-970A-BF61148A9503}">
  <ds:schemaRefs>
    <ds:schemaRef ds:uri="http://schemas.microsoft.com/sharepoint/v3/contenttype/forms"/>
  </ds:schemaRefs>
</ds:datastoreItem>
</file>

<file path=customXml/itemProps2.xml><?xml version="1.0" encoding="utf-8"?>
<ds:datastoreItem xmlns:ds="http://schemas.openxmlformats.org/officeDocument/2006/customXml" ds:itemID="{D1778392-1CC1-437E-A40C-9D6BE9B310F9}"/>
</file>

<file path=customXml/itemProps3.xml><?xml version="1.0" encoding="utf-8"?>
<ds:datastoreItem xmlns:ds="http://schemas.openxmlformats.org/officeDocument/2006/customXml" ds:itemID="{1552B48C-F2FE-4F41-A05A-501CD67F82C3}">
  <ds:schemaRefs>
    <ds:schemaRef ds:uri="6408debd-aca1-4e0b-b62d-6d49af0bcb6b"/>
    <ds:schemaRef ds:uri="9dfcf9a6-463d-4b56-9ccb-7ace7a486c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Brugerdefineret</PresentationFormat>
  <Slides>21</Slides>
  <Notes>14</Notes>
  <HiddenSlides>0</HiddenSlides>
  <ScaleCrop>false</ScaleCrop>
  <HeadingPairs>
    <vt:vector size="4" baseType="variant">
      <vt:variant>
        <vt:lpstr>Tema</vt:lpstr>
      </vt:variant>
      <vt:variant>
        <vt:i4>1</vt:i4>
      </vt:variant>
      <vt:variant>
        <vt:lpstr>Slidetitler</vt:lpstr>
      </vt:variant>
      <vt:variant>
        <vt:i4>21</vt:i4>
      </vt:variant>
    </vt:vector>
  </HeadingPairs>
  <TitlesOfParts>
    <vt:vector size="22" baseType="lpstr">
      <vt:lpstr>Office Theme</vt:lpstr>
      <vt:lpstr>PowerPoint-præsentation</vt:lpstr>
      <vt:lpstr>Indhold</vt:lpstr>
      <vt:lpstr>Intro til  indsatsen</vt:lpstr>
      <vt:lpstr>Formål </vt:lpstr>
      <vt:lpstr>Baggrund</vt:lpstr>
      <vt:lpstr>Hvorfor er banken vigtig?</vt:lpstr>
      <vt:lpstr>Målgruppen</vt:lpstr>
      <vt:lpstr>Guide til  bankrådgiverne</vt:lpstr>
      <vt:lpstr>Kære bankrådgiver</vt:lpstr>
      <vt:lpstr>Kunderejsen i banken</vt:lpstr>
      <vt:lpstr>Indhold på sitet</vt:lpstr>
      <vt:lpstr>Energimærkerapport  og rentable forslag</vt:lpstr>
      <vt:lpstr>Casebank</vt:lpstr>
      <vt:lpstr>Håndværker  eller energirådgiver </vt:lpstr>
      <vt:lpstr>Varmeberegner</vt:lpstr>
      <vt:lpstr>Tjekliste</vt:lpstr>
      <vt:lpstr>Materialer</vt:lpstr>
      <vt:lpstr>Hvad gør du? </vt:lpstr>
      <vt:lpstr>Overblik over hele indsatsen</vt:lpstr>
      <vt:lpstr>Husejerne møder ikke kun indsatsen i banken</vt:lpstr>
      <vt:lpstr>Tak for hjælpen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cp:revision>4</cp:revision>
  <dcterms:created xsi:type="dcterms:W3CDTF">2020-03-21T13:38:55Z</dcterms:created>
  <dcterms:modified xsi:type="dcterms:W3CDTF">2021-02-22T20:28:04Z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2020-03-21T00:00:00Z</vt:filetime>
  </property>
  <property fmtid="{D5CDD505-2E9C-101B-9397-08002B2CF9AE}" pid="3" name="Creator">
    <vt:lpwstr>Adobe InDesign 15.0 (Macintosh)</vt:lpwstr>
  </property>
  <property fmtid="{D5CDD505-2E9C-101B-9397-08002B2CF9AE}" pid="4" name="LastSaved">
    <vt:filetime>2020-03-21T00:00:00Z</vt:filetime>
  </property>
  <property fmtid="{D5CDD505-2E9C-101B-9397-08002B2CF9AE}" pid="5" name="ContentTypeId">
    <vt:lpwstr>0x010100B1B89238C4158C4289312320C6FB0BDF</vt:lpwstr>
  </property>
</Properties>
</file>