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4"/>
  </p:sldMasterIdLst>
  <p:notesMasterIdLst>
    <p:notesMasterId r:id="rId39"/>
  </p:notesMasterIdLst>
  <p:handoutMasterIdLst>
    <p:handoutMasterId r:id="rId40"/>
  </p:handoutMasterIdLst>
  <p:sldIdLst>
    <p:sldId id="3759" r:id="rId5"/>
    <p:sldId id="3779" r:id="rId6"/>
    <p:sldId id="3780" r:id="rId7"/>
    <p:sldId id="3781" r:id="rId8"/>
    <p:sldId id="3814" r:id="rId9"/>
    <p:sldId id="3815" r:id="rId10"/>
    <p:sldId id="3740" r:id="rId11"/>
    <p:sldId id="3791" r:id="rId12"/>
    <p:sldId id="3752" r:id="rId13"/>
    <p:sldId id="3804" r:id="rId14"/>
    <p:sldId id="3805" r:id="rId15"/>
    <p:sldId id="3756" r:id="rId16"/>
    <p:sldId id="3807" r:id="rId17"/>
    <p:sldId id="3816" r:id="rId18"/>
    <p:sldId id="3703" r:id="rId19"/>
    <p:sldId id="3820" r:id="rId20"/>
    <p:sldId id="3821" r:id="rId21"/>
    <p:sldId id="3822" r:id="rId22"/>
    <p:sldId id="3823" r:id="rId23"/>
    <p:sldId id="3824" r:id="rId24"/>
    <p:sldId id="3718" r:id="rId25"/>
    <p:sldId id="3817" r:id="rId26"/>
    <p:sldId id="3792" r:id="rId27"/>
    <p:sldId id="3793" r:id="rId28"/>
    <p:sldId id="3794" r:id="rId29"/>
    <p:sldId id="3796" r:id="rId30"/>
    <p:sldId id="3797" r:id="rId31"/>
    <p:sldId id="3798" r:id="rId32"/>
    <p:sldId id="3799" r:id="rId33"/>
    <p:sldId id="3818" r:id="rId34"/>
    <p:sldId id="3729" r:id="rId35"/>
    <p:sldId id="3819" r:id="rId36"/>
    <p:sldId id="3734" r:id="rId37"/>
    <p:sldId id="3825" r:id="rId38"/>
  </p:sldIdLst>
  <p:sldSz cx="9144000" cy="5143500" type="screen16x9"/>
  <p:notesSz cx="6858000" cy="9144000"/>
  <p:defaultTextStyle>
    <a:defPPr>
      <a:defRPr lang="da-DK"/>
    </a:defPPr>
    <a:lvl1pPr marL="0" algn="l" defTabSz="818693" rtl="0" eaLnBrk="1" latinLnBrk="0" hangingPunct="1">
      <a:defRPr sz="1600" kern="1200">
        <a:solidFill>
          <a:schemeClr val="tx1"/>
        </a:solidFill>
        <a:latin typeface="+mn-lt"/>
        <a:ea typeface="+mn-ea"/>
        <a:cs typeface="+mn-cs"/>
      </a:defRPr>
    </a:lvl1pPr>
    <a:lvl2pPr marL="409346" algn="l" defTabSz="818693" rtl="0" eaLnBrk="1" latinLnBrk="0" hangingPunct="1">
      <a:defRPr sz="1600" kern="1200">
        <a:solidFill>
          <a:schemeClr val="tx1"/>
        </a:solidFill>
        <a:latin typeface="+mn-lt"/>
        <a:ea typeface="+mn-ea"/>
        <a:cs typeface="+mn-cs"/>
      </a:defRPr>
    </a:lvl2pPr>
    <a:lvl3pPr marL="818693" algn="l" defTabSz="818693" rtl="0" eaLnBrk="1" latinLnBrk="0" hangingPunct="1">
      <a:defRPr sz="1600" kern="1200">
        <a:solidFill>
          <a:schemeClr val="tx1"/>
        </a:solidFill>
        <a:latin typeface="+mn-lt"/>
        <a:ea typeface="+mn-ea"/>
        <a:cs typeface="+mn-cs"/>
      </a:defRPr>
    </a:lvl3pPr>
    <a:lvl4pPr marL="1228039" algn="l" defTabSz="818693" rtl="0" eaLnBrk="1" latinLnBrk="0" hangingPunct="1">
      <a:defRPr sz="1600" kern="1200">
        <a:solidFill>
          <a:schemeClr val="tx1"/>
        </a:solidFill>
        <a:latin typeface="+mn-lt"/>
        <a:ea typeface="+mn-ea"/>
        <a:cs typeface="+mn-cs"/>
      </a:defRPr>
    </a:lvl4pPr>
    <a:lvl5pPr marL="1637387" algn="l" defTabSz="818693" rtl="0" eaLnBrk="1" latinLnBrk="0" hangingPunct="1">
      <a:defRPr sz="1600" kern="1200">
        <a:solidFill>
          <a:schemeClr val="tx1"/>
        </a:solidFill>
        <a:latin typeface="+mn-lt"/>
        <a:ea typeface="+mn-ea"/>
        <a:cs typeface="+mn-cs"/>
      </a:defRPr>
    </a:lvl5pPr>
    <a:lvl6pPr marL="2046733" algn="l" defTabSz="818693" rtl="0" eaLnBrk="1" latinLnBrk="0" hangingPunct="1">
      <a:defRPr sz="1600" kern="1200">
        <a:solidFill>
          <a:schemeClr val="tx1"/>
        </a:solidFill>
        <a:latin typeface="+mn-lt"/>
        <a:ea typeface="+mn-ea"/>
        <a:cs typeface="+mn-cs"/>
      </a:defRPr>
    </a:lvl6pPr>
    <a:lvl7pPr marL="2456080" algn="l" defTabSz="818693" rtl="0" eaLnBrk="1" latinLnBrk="0" hangingPunct="1">
      <a:defRPr sz="1600" kern="1200">
        <a:solidFill>
          <a:schemeClr val="tx1"/>
        </a:solidFill>
        <a:latin typeface="+mn-lt"/>
        <a:ea typeface="+mn-ea"/>
        <a:cs typeface="+mn-cs"/>
      </a:defRPr>
    </a:lvl7pPr>
    <a:lvl8pPr marL="2865426" algn="l" defTabSz="818693" rtl="0" eaLnBrk="1" latinLnBrk="0" hangingPunct="1">
      <a:defRPr sz="1600" kern="1200">
        <a:solidFill>
          <a:schemeClr val="tx1"/>
        </a:solidFill>
        <a:latin typeface="+mn-lt"/>
        <a:ea typeface="+mn-ea"/>
        <a:cs typeface="+mn-cs"/>
      </a:defRPr>
    </a:lvl8pPr>
    <a:lvl9pPr marL="3274773" algn="l" defTabSz="818693"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D2CBAE-BE2D-D39C-4E48-173DAD1DB76F}" name="Ann Charlott Nielsen | Viegand Maagøe" initials="ACN|VM" userId="S::ani@viegandmaagoe.dk::ea23de5d-20b0-4850-aa06-05c8acc4948c" providerId="AD"/>
  <p188:author id="{67C4F7BB-87DA-DA14-A286-E24801BBA41F}" name="Lotte Kjelgaard" initials="LK" userId="S::llk@nordlid.com::04a8b97b-e36f-4fe9-8282-8053badcf72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lle Grøntved Jeppesen" initials="KGJ" lastIdx="2" clrIdx="0">
    <p:extLst>
      <p:ext uri="{19B8F6BF-5375-455C-9EA6-DF929625EA0E}">
        <p15:presenceInfo xmlns:p15="http://schemas.microsoft.com/office/powerpoint/2012/main" userId="S-1-5-21-2100284113-1573851820-878952375-358111" providerId="AD"/>
      </p:ext>
    </p:extLst>
  </p:cmAuthor>
  <p:cmAuthor id="2" name="Rasmus Siggaard Pedersen" initials="RSP" lastIdx="9" clrIdx="1">
    <p:extLst>
      <p:ext uri="{19B8F6BF-5375-455C-9EA6-DF929625EA0E}">
        <p15:presenceInfo xmlns:p15="http://schemas.microsoft.com/office/powerpoint/2012/main" userId="S-1-5-21-2100284113-1573851820-878952375-371648" providerId="AD"/>
      </p:ext>
    </p:extLst>
  </p:cmAuthor>
  <p:cmAuthor id="3" name="Martha Regitze Jørgensen" initials="MRJ" lastIdx="5" clrIdx="2">
    <p:extLst>
      <p:ext uri="{19B8F6BF-5375-455C-9EA6-DF929625EA0E}">
        <p15:presenceInfo xmlns:p15="http://schemas.microsoft.com/office/powerpoint/2012/main" userId="S-1-5-21-2100284113-1573851820-878952375-3315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D83"/>
    <a:srgbClr val="7AC1C8"/>
    <a:srgbClr val="3FA6B1"/>
    <a:srgbClr val="0097A8"/>
    <a:srgbClr val="69DECD"/>
    <a:srgbClr val="4193EA"/>
    <a:srgbClr val="94CDD3"/>
    <a:srgbClr val="145F65"/>
    <a:srgbClr val="0597A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B6290-4CF0-400B-922F-BBFC11D58B5B}" v="11" dt="2022-11-01T10:59:34.103"/>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0628" autoAdjust="0"/>
  </p:normalViewPr>
  <p:slideViewPr>
    <p:cSldViewPr snapToGrid="0">
      <p:cViewPr varScale="1">
        <p:scale>
          <a:sx n="91" d="100"/>
          <a:sy n="91" d="100"/>
        </p:scale>
        <p:origin x="1210" y="72"/>
      </p:cViewPr>
      <p:guideLst>
        <p:guide orient="horz" pos="1620"/>
        <p:guide pos="2880"/>
      </p:guideLst>
    </p:cSldViewPr>
  </p:slideViewPr>
  <p:notesTextViewPr>
    <p:cViewPr>
      <p:scale>
        <a:sx n="1" d="1"/>
        <a:sy n="1" d="1"/>
      </p:scale>
      <p:origin x="0" y="0"/>
    </p:cViewPr>
  </p:notesTextViewPr>
  <p:sorterViewPr>
    <p:cViewPr varScale="1">
      <p:scale>
        <a:sx n="1" d="1"/>
        <a:sy n="1" d="1"/>
      </p:scale>
      <p:origin x="0" y="-4186"/>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10-31T12:40:41.701" idx="1">
    <p:pos x="10" y="10"/>
    <p:text>Skal det her ikke være det samme som opdateret kernefortælling</p:text>
    <p:extLst>
      <p:ext uri="{C676402C-5697-4E1C-873F-D02D1690AC5C}">
        <p15:threadingInfo xmlns:p15="http://schemas.microsoft.com/office/powerpoint/2012/main" timeZoneBias="-60"/>
      </p:ext>
    </p:extLst>
  </p:cm>
  <p:cm authorId="2" dt="2022-10-31T13:23:17.877" idx="6">
    <p:pos x="10" y="106"/>
    <p:text>Det bliver for langt at have det hele med på en slide, men har opdateret med den nye wording. Resten af kernefortælingen er i kommentaren</p:text>
    <p:extLst>
      <p:ext uri="{C676402C-5697-4E1C-873F-D02D1690AC5C}">
        <p15:threadingInfo xmlns:p15="http://schemas.microsoft.com/office/powerpoint/2012/main" timeZoneBias="-60">
          <p15:parentCm authorId="3" idx="1"/>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B2C106-1B24-4C41-A78F-CE689A2795B2}" type="datetimeFigureOut">
              <a:rPr lang="da-DK" smtClean="0"/>
              <a:t>01-11-2022</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5243F1-5196-459A-96C4-B1E1C6A91D02}" type="slidenum">
              <a:rPr lang="da-DK" smtClean="0"/>
              <a:t>‹#›</a:t>
            </a:fld>
            <a:endParaRPr lang="da-DK"/>
          </a:p>
        </p:txBody>
      </p:sp>
    </p:spTree>
    <p:extLst>
      <p:ext uri="{BB962C8B-B14F-4D97-AF65-F5344CB8AC3E}">
        <p14:creationId xmlns:p14="http://schemas.microsoft.com/office/powerpoint/2010/main" val="569075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F59F0D-3317-43B7-B192-922F3EB08BFC}" type="datetimeFigureOut">
              <a:rPr lang="da-DK" smtClean="0"/>
              <a:t>01-11-2022</a:t>
            </a:fld>
            <a:endParaRPr lang="da-DK"/>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201E17-9508-4F75-8DF4-D058B0EAC3C9}" type="slidenum">
              <a:rPr lang="da-DK" smtClean="0"/>
              <a:t>‹#›</a:t>
            </a:fld>
            <a:endParaRPr lang="da-DK"/>
          </a:p>
        </p:txBody>
      </p:sp>
    </p:spTree>
    <p:extLst>
      <p:ext uri="{BB962C8B-B14F-4D97-AF65-F5344CB8AC3E}">
        <p14:creationId xmlns:p14="http://schemas.microsoft.com/office/powerpoint/2010/main" val="3141440968"/>
      </p:ext>
    </p:extLst>
  </p:cSld>
  <p:clrMap bg1="lt1" tx1="dk1" bg2="lt2" tx2="dk2" accent1="accent1" accent2="accent2" accent3="accent3" accent4="accent4" accent5="accent5" accent6="accent6" hlink="hlink" folHlink="folHlink"/>
  <p:notesStyle>
    <a:lvl1pPr marL="0" algn="l" defTabSz="818693" rtl="0" eaLnBrk="1" latinLnBrk="0" hangingPunct="1">
      <a:defRPr sz="1100" kern="1200">
        <a:solidFill>
          <a:schemeClr val="tx1"/>
        </a:solidFill>
        <a:latin typeface="+mn-lt"/>
        <a:ea typeface="+mn-ea"/>
        <a:cs typeface="+mn-cs"/>
      </a:defRPr>
    </a:lvl1pPr>
    <a:lvl2pPr marL="409346" algn="l" defTabSz="818693" rtl="0" eaLnBrk="1" latinLnBrk="0" hangingPunct="1">
      <a:defRPr sz="1100" kern="1200">
        <a:solidFill>
          <a:schemeClr val="tx1"/>
        </a:solidFill>
        <a:latin typeface="+mn-lt"/>
        <a:ea typeface="+mn-ea"/>
        <a:cs typeface="+mn-cs"/>
      </a:defRPr>
    </a:lvl2pPr>
    <a:lvl3pPr marL="818693" algn="l" defTabSz="818693" rtl="0" eaLnBrk="1" latinLnBrk="0" hangingPunct="1">
      <a:defRPr sz="1100" kern="1200">
        <a:solidFill>
          <a:schemeClr val="tx1"/>
        </a:solidFill>
        <a:latin typeface="+mn-lt"/>
        <a:ea typeface="+mn-ea"/>
        <a:cs typeface="+mn-cs"/>
      </a:defRPr>
    </a:lvl3pPr>
    <a:lvl4pPr marL="1228039" algn="l" defTabSz="818693" rtl="0" eaLnBrk="1" latinLnBrk="0" hangingPunct="1">
      <a:defRPr sz="1100" kern="1200">
        <a:solidFill>
          <a:schemeClr val="tx1"/>
        </a:solidFill>
        <a:latin typeface="+mn-lt"/>
        <a:ea typeface="+mn-ea"/>
        <a:cs typeface="+mn-cs"/>
      </a:defRPr>
    </a:lvl4pPr>
    <a:lvl5pPr marL="1637387" algn="l" defTabSz="818693" rtl="0" eaLnBrk="1" latinLnBrk="0" hangingPunct="1">
      <a:defRPr sz="1100" kern="1200">
        <a:solidFill>
          <a:schemeClr val="tx1"/>
        </a:solidFill>
        <a:latin typeface="+mn-lt"/>
        <a:ea typeface="+mn-ea"/>
        <a:cs typeface="+mn-cs"/>
      </a:defRPr>
    </a:lvl5pPr>
    <a:lvl6pPr marL="2046733" algn="l" defTabSz="818693" rtl="0" eaLnBrk="1" latinLnBrk="0" hangingPunct="1">
      <a:defRPr sz="1100" kern="1200">
        <a:solidFill>
          <a:schemeClr val="tx1"/>
        </a:solidFill>
        <a:latin typeface="+mn-lt"/>
        <a:ea typeface="+mn-ea"/>
        <a:cs typeface="+mn-cs"/>
      </a:defRPr>
    </a:lvl6pPr>
    <a:lvl7pPr marL="2456080" algn="l" defTabSz="818693" rtl="0" eaLnBrk="1" latinLnBrk="0" hangingPunct="1">
      <a:defRPr sz="1100" kern="1200">
        <a:solidFill>
          <a:schemeClr val="tx1"/>
        </a:solidFill>
        <a:latin typeface="+mn-lt"/>
        <a:ea typeface="+mn-ea"/>
        <a:cs typeface="+mn-cs"/>
      </a:defRPr>
    </a:lvl7pPr>
    <a:lvl8pPr marL="2865426" algn="l" defTabSz="818693" rtl="0" eaLnBrk="1" latinLnBrk="0" hangingPunct="1">
      <a:defRPr sz="1100" kern="1200">
        <a:solidFill>
          <a:schemeClr val="tx1"/>
        </a:solidFill>
        <a:latin typeface="+mn-lt"/>
        <a:ea typeface="+mn-ea"/>
        <a:cs typeface="+mn-cs"/>
      </a:defRPr>
    </a:lvl8pPr>
    <a:lvl9pPr marL="3274773" algn="l" defTabSz="81869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1</a:t>
            </a:fld>
            <a:endParaRPr lang="da-DK"/>
          </a:p>
        </p:txBody>
      </p:sp>
    </p:spTree>
    <p:extLst>
      <p:ext uri="{BB962C8B-B14F-4D97-AF65-F5344CB8AC3E}">
        <p14:creationId xmlns:p14="http://schemas.microsoft.com/office/powerpoint/2010/main" val="324229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a:p>
            <a:endParaRPr lang="da-DK" baseline="0" dirty="0"/>
          </a:p>
        </p:txBody>
      </p:sp>
      <p:sp>
        <p:nvSpPr>
          <p:cNvPr id="4" name="Pladsholder til slidenummer 3"/>
          <p:cNvSpPr>
            <a:spLocks noGrp="1"/>
          </p:cNvSpPr>
          <p:nvPr>
            <p:ph type="sldNum" sz="quarter" idx="10"/>
          </p:nvPr>
        </p:nvSpPr>
        <p:spPr/>
        <p:txBody>
          <a:bodyPr/>
          <a:lstStyle/>
          <a:p>
            <a:fld id="{CE201E17-9508-4F75-8DF4-D058B0EAC3C9}" type="slidenum">
              <a:rPr lang="da-DK" smtClean="0"/>
              <a:t>15</a:t>
            </a:fld>
            <a:endParaRPr lang="da-DK"/>
          </a:p>
        </p:txBody>
      </p:sp>
    </p:spTree>
    <p:extLst>
      <p:ext uri="{BB962C8B-B14F-4D97-AF65-F5344CB8AC3E}">
        <p14:creationId xmlns:p14="http://schemas.microsoft.com/office/powerpoint/2010/main" val="2348528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16</a:t>
            </a:fld>
            <a:endParaRPr lang="da-DK"/>
          </a:p>
        </p:txBody>
      </p:sp>
    </p:spTree>
    <p:extLst>
      <p:ext uri="{BB962C8B-B14F-4D97-AF65-F5344CB8AC3E}">
        <p14:creationId xmlns:p14="http://schemas.microsoft.com/office/powerpoint/2010/main" val="188776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17</a:t>
            </a:fld>
            <a:endParaRPr lang="da-DK"/>
          </a:p>
        </p:txBody>
      </p:sp>
    </p:spTree>
    <p:extLst>
      <p:ext uri="{BB962C8B-B14F-4D97-AF65-F5344CB8AC3E}">
        <p14:creationId xmlns:p14="http://schemas.microsoft.com/office/powerpoint/2010/main" val="2260557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18</a:t>
            </a:fld>
            <a:endParaRPr lang="da-DK"/>
          </a:p>
        </p:txBody>
      </p:sp>
    </p:spTree>
    <p:extLst>
      <p:ext uri="{BB962C8B-B14F-4D97-AF65-F5344CB8AC3E}">
        <p14:creationId xmlns:p14="http://schemas.microsoft.com/office/powerpoint/2010/main" val="2068936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19</a:t>
            </a:fld>
            <a:endParaRPr lang="da-DK"/>
          </a:p>
        </p:txBody>
      </p:sp>
    </p:spTree>
    <p:extLst>
      <p:ext uri="{BB962C8B-B14F-4D97-AF65-F5344CB8AC3E}">
        <p14:creationId xmlns:p14="http://schemas.microsoft.com/office/powerpoint/2010/main" val="1446963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CE201E17-9508-4F75-8DF4-D058B0EAC3C9}" type="slidenum">
              <a:rPr lang="da-DK" smtClean="0"/>
              <a:t>20</a:t>
            </a:fld>
            <a:endParaRPr lang="da-DK"/>
          </a:p>
        </p:txBody>
      </p:sp>
    </p:spTree>
    <p:extLst>
      <p:ext uri="{BB962C8B-B14F-4D97-AF65-F5344CB8AC3E}">
        <p14:creationId xmlns:p14="http://schemas.microsoft.com/office/powerpoint/2010/main" val="3665521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CE201E17-9508-4F75-8DF4-D058B0EAC3C9}" type="slidenum">
              <a:rPr lang="da-DK" smtClean="0"/>
              <a:t>21</a:t>
            </a:fld>
            <a:endParaRPr lang="da-DK"/>
          </a:p>
        </p:txBody>
      </p:sp>
    </p:spTree>
    <p:extLst>
      <p:ext uri="{BB962C8B-B14F-4D97-AF65-F5344CB8AC3E}">
        <p14:creationId xmlns:p14="http://schemas.microsoft.com/office/powerpoint/2010/main" val="3005544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1E17-9508-4F75-8DF4-D058B0EAC3C9}" type="slidenum">
              <a:rPr lang="da-DK" smtClean="0"/>
              <a:t>22</a:t>
            </a:fld>
            <a:endParaRPr lang="da-DK"/>
          </a:p>
        </p:txBody>
      </p:sp>
    </p:spTree>
    <p:extLst>
      <p:ext uri="{BB962C8B-B14F-4D97-AF65-F5344CB8AC3E}">
        <p14:creationId xmlns:p14="http://schemas.microsoft.com/office/powerpoint/2010/main" val="4109055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Branche: Handel og service</a:t>
            </a:r>
          </a:p>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23</a:t>
            </a:fld>
            <a:endParaRPr lang="da-DK"/>
          </a:p>
        </p:txBody>
      </p:sp>
    </p:spTree>
    <p:extLst>
      <p:ext uri="{BB962C8B-B14F-4D97-AF65-F5344CB8AC3E}">
        <p14:creationId xmlns:p14="http://schemas.microsoft.com/office/powerpoint/2010/main" val="3844605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18693" rtl="0" eaLnBrk="1" fontAlgn="auto" latinLnBrk="0" hangingPunct="1">
              <a:lnSpc>
                <a:spcPct val="100000"/>
              </a:lnSpc>
              <a:spcBef>
                <a:spcPts val="0"/>
              </a:spcBef>
              <a:spcAft>
                <a:spcPts val="0"/>
              </a:spcAft>
              <a:buClrTx/>
              <a:buSzTx/>
              <a:buFontTx/>
              <a:buNone/>
              <a:tabLst/>
              <a:defRPr/>
            </a:pPr>
            <a:r>
              <a:rPr lang="da-DK"/>
              <a:t>Branche: Fødevarevirksomhed</a:t>
            </a:r>
          </a:p>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24</a:t>
            </a:fld>
            <a:endParaRPr lang="da-DK"/>
          </a:p>
        </p:txBody>
      </p:sp>
    </p:spTree>
    <p:extLst>
      <p:ext uri="{BB962C8B-B14F-4D97-AF65-F5344CB8AC3E}">
        <p14:creationId xmlns:p14="http://schemas.microsoft.com/office/powerpoint/2010/main" val="923886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a:p>
        </p:txBody>
      </p:sp>
      <p:sp>
        <p:nvSpPr>
          <p:cNvPr id="4" name="Pladsholder til slidenummer 3"/>
          <p:cNvSpPr>
            <a:spLocks noGrp="1"/>
          </p:cNvSpPr>
          <p:nvPr>
            <p:ph type="sldNum" sz="quarter" idx="5"/>
          </p:nvPr>
        </p:nvSpPr>
        <p:spPr/>
        <p:txBody>
          <a:bodyPr/>
          <a:lstStyle/>
          <a:p>
            <a:fld id="{CE201E17-9508-4F75-8DF4-D058B0EAC3C9}" type="slidenum">
              <a:rPr lang="da-DK" smtClean="0"/>
              <a:t>2</a:t>
            </a:fld>
            <a:endParaRPr lang="da-DK"/>
          </a:p>
        </p:txBody>
      </p:sp>
    </p:spTree>
    <p:extLst>
      <p:ext uri="{BB962C8B-B14F-4D97-AF65-F5344CB8AC3E}">
        <p14:creationId xmlns:p14="http://schemas.microsoft.com/office/powerpoint/2010/main" val="2574503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18693" rtl="0" eaLnBrk="1" fontAlgn="auto" latinLnBrk="0" hangingPunct="1">
              <a:lnSpc>
                <a:spcPct val="100000"/>
              </a:lnSpc>
              <a:spcBef>
                <a:spcPts val="0"/>
              </a:spcBef>
              <a:spcAft>
                <a:spcPts val="0"/>
              </a:spcAft>
              <a:buClrTx/>
              <a:buSzTx/>
              <a:buFontTx/>
              <a:buNone/>
              <a:tabLst/>
              <a:defRPr/>
            </a:pPr>
            <a:r>
              <a:rPr lang="da-DK"/>
              <a:t>Branche: Industri og produktion</a:t>
            </a:r>
          </a:p>
        </p:txBody>
      </p:sp>
      <p:sp>
        <p:nvSpPr>
          <p:cNvPr id="4" name="Pladsholder til slidenummer 3"/>
          <p:cNvSpPr>
            <a:spLocks noGrp="1"/>
          </p:cNvSpPr>
          <p:nvPr>
            <p:ph type="sldNum" sz="quarter" idx="10"/>
          </p:nvPr>
        </p:nvSpPr>
        <p:spPr/>
        <p:txBody>
          <a:bodyPr/>
          <a:lstStyle/>
          <a:p>
            <a:fld id="{CE201E17-9508-4F75-8DF4-D058B0EAC3C9}" type="slidenum">
              <a:rPr lang="da-DK" smtClean="0"/>
              <a:t>25</a:t>
            </a:fld>
            <a:endParaRPr lang="da-DK"/>
          </a:p>
        </p:txBody>
      </p:sp>
    </p:spTree>
    <p:extLst>
      <p:ext uri="{BB962C8B-B14F-4D97-AF65-F5344CB8AC3E}">
        <p14:creationId xmlns:p14="http://schemas.microsoft.com/office/powerpoint/2010/main" val="962544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18693" rtl="0" eaLnBrk="1" fontAlgn="auto" latinLnBrk="0" hangingPunct="1">
              <a:lnSpc>
                <a:spcPct val="100000"/>
              </a:lnSpc>
              <a:spcBef>
                <a:spcPts val="0"/>
              </a:spcBef>
              <a:spcAft>
                <a:spcPts val="0"/>
              </a:spcAft>
              <a:buClrTx/>
              <a:buSzTx/>
              <a:buFontTx/>
              <a:buNone/>
              <a:tabLst/>
              <a:defRPr/>
            </a:pPr>
            <a:r>
              <a:rPr lang="da-DK"/>
              <a:t>Branche: Industri og produktion</a:t>
            </a:r>
          </a:p>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26</a:t>
            </a:fld>
            <a:endParaRPr lang="da-DK"/>
          </a:p>
        </p:txBody>
      </p:sp>
    </p:spTree>
    <p:extLst>
      <p:ext uri="{BB962C8B-B14F-4D97-AF65-F5344CB8AC3E}">
        <p14:creationId xmlns:p14="http://schemas.microsoft.com/office/powerpoint/2010/main" val="2766841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18693" rtl="0" eaLnBrk="1" fontAlgn="auto" latinLnBrk="0" hangingPunct="1">
              <a:lnSpc>
                <a:spcPct val="100000"/>
              </a:lnSpc>
              <a:spcBef>
                <a:spcPts val="0"/>
              </a:spcBef>
              <a:spcAft>
                <a:spcPts val="0"/>
              </a:spcAft>
              <a:buClrTx/>
              <a:buSzTx/>
              <a:buFontTx/>
              <a:buNone/>
              <a:tabLst/>
              <a:defRPr/>
            </a:pPr>
            <a:r>
              <a:rPr lang="da-DK"/>
              <a:t>Branche: Industri og produktion</a:t>
            </a:r>
          </a:p>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27</a:t>
            </a:fld>
            <a:endParaRPr lang="da-DK"/>
          </a:p>
        </p:txBody>
      </p:sp>
    </p:spTree>
    <p:extLst>
      <p:ext uri="{BB962C8B-B14F-4D97-AF65-F5344CB8AC3E}">
        <p14:creationId xmlns:p14="http://schemas.microsoft.com/office/powerpoint/2010/main" val="1152085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18693" rtl="0" eaLnBrk="1" fontAlgn="auto" latinLnBrk="0" hangingPunct="1">
              <a:lnSpc>
                <a:spcPct val="100000"/>
              </a:lnSpc>
              <a:spcBef>
                <a:spcPts val="0"/>
              </a:spcBef>
              <a:spcAft>
                <a:spcPts val="0"/>
              </a:spcAft>
              <a:buClrTx/>
              <a:buSzTx/>
              <a:buFontTx/>
              <a:buNone/>
              <a:tabLst/>
              <a:defRPr/>
            </a:pPr>
            <a:r>
              <a:rPr lang="da-DK"/>
              <a:t>Branche: Hotel og restauration</a:t>
            </a:r>
          </a:p>
        </p:txBody>
      </p:sp>
      <p:sp>
        <p:nvSpPr>
          <p:cNvPr id="4" name="Pladsholder til slidenummer 3"/>
          <p:cNvSpPr>
            <a:spLocks noGrp="1"/>
          </p:cNvSpPr>
          <p:nvPr>
            <p:ph type="sldNum" sz="quarter" idx="10"/>
          </p:nvPr>
        </p:nvSpPr>
        <p:spPr/>
        <p:txBody>
          <a:bodyPr/>
          <a:lstStyle/>
          <a:p>
            <a:fld id="{CE201E17-9508-4F75-8DF4-D058B0EAC3C9}" type="slidenum">
              <a:rPr lang="da-DK" smtClean="0"/>
              <a:t>28</a:t>
            </a:fld>
            <a:endParaRPr lang="da-DK"/>
          </a:p>
        </p:txBody>
      </p:sp>
    </p:spTree>
    <p:extLst>
      <p:ext uri="{BB962C8B-B14F-4D97-AF65-F5344CB8AC3E}">
        <p14:creationId xmlns:p14="http://schemas.microsoft.com/office/powerpoint/2010/main" val="3575436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18693" rtl="0" eaLnBrk="1" fontAlgn="auto" latinLnBrk="0" hangingPunct="1">
              <a:lnSpc>
                <a:spcPct val="100000"/>
              </a:lnSpc>
              <a:spcBef>
                <a:spcPts val="0"/>
              </a:spcBef>
              <a:spcAft>
                <a:spcPts val="0"/>
              </a:spcAft>
              <a:buClrTx/>
              <a:buSzTx/>
              <a:buFontTx/>
              <a:buNone/>
              <a:tabLst/>
              <a:defRPr/>
            </a:pPr>
            <a:r>
              <a:rPr lang="da-DK"/>
              <a:t>Branche: Fødevarevirksomhed</a:t>
            </a:r>
          </a:p>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29</a:t>
            </a:fld>
            <a:endParaRPr lang="da-DK"/>
          </a:p>
        </p:txBody>
      </p:sp>
    </p:spTree>
    <p:extLst>
      <p:ext uri="{BB962C8B-B14F-4D97-AF65-F5344CB8AC3E}">
        <p14:creationId xmlns:p14="http://schemas.microsoft.com/office/powerpoint/2010/main" val="1551552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E201E17-9508-4F75-8DF4-D058B0EAC3C9}" type="slidenum">
              <a:rPr lang="da-DK" smtClean="0"/>
              <a:t>32</a:t>
            </a:fld>
            <a:endParaRPr lang="da-DK"/>
          </a:p>
        </p:txBody>
      </p:sp>
    </p:spTree>
    <p:extLst>
      <p:ext uri="{BB962C8B-B14F-4D97-AF65-F5344CB8AC3E}">
        <p14:creationId xmlns:p14="http://schemas.microsoft.com/office/powerpoint/2010/main" val="2170426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a:p>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33</a:t>
            </a:fld>
            <a:endParaRPr lang="da-DK"/>
          </a:p>
        </p:txBody>
      </p:sp>
    </p:spTree>
    <p:extLst>
      <p:ext uri="{BB962C8B-B14F-4D97-AF65-F5344CB8AC3E}">
        <p14:creationId xmlns:p14="http://schemas.microsoft.com/office/powerpoint/2010/main" val="4201340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E201E17-9508-4F75-8DF4-D058B0EAC3C9}" type="slidenum">
              <a:rPr lang="da-DK" smtClean="0"/>
              <a:t>34</a:t>
            </a:fld>
            <a:endParaRPr lang="da-DK"/>
          </a:p>
        </p:txBody>
      </p:sp>
    </p:spTree>
    <p:extLst>
      <p:ext uri="{BB962C8B-B14F-4D97-AF65-F5344CB8AC3E}">
        <p14:creationId xmlns:p14="http://schemas.microsoft.com/office/powerpoint/2010/main" val="271695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3</a:t>
            </a:fld>
            <a:endParaRPr lang="da-DK"/>
          </a:p>
        </p:txBody>
      </p:sp>
    </p:spTree>
    <p:extLst>
      <p:ext uri="{BB962C8B-B14F-4D97-AF65-F5344CB8AC3E}">
        <p14:creationId xmlns:p14="http://schemas.microsoft.com/office/powerpoint/2010/main" val="91617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Tilskud til grøn omstilling i erhvervslivet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da-DK" sz="1100" b="0" i="0" kern="1200" dirty="0">
                <a:solidFill>
                  <a:schemeClr val="tx1"/>
                </a:solidFill>
                <a:effectLst/>
                <a:latin typeface="+mn-lt"/>
                <a:ea typeface="+mn-ea"/>
                <a:cs typeface="+mn-cs"/>
              </a:rPr>
              <a:t>Erhvervspuljen er en tilskudspulje til dansk erhvervsliv på 3,5 mia. kr., der løber frem til 2029. Både små og store private virksomheder i langt de fleste brancher kan få tilskud til næsten alle typer projekter, der sparer energi eller CO</a:t>
            </a:r>
            <a:r>
              <a:rPr lang="da-DK" sz="1100" b="0" i="0" kern="1200" baseline="-25000" dirty="0">
                <a:solidFill>
                  <a:schemeClr val="tx1"/>
                </a:solidFill>
                <a:effectLst/>
                <a:latin typeface="+mn-lt"/>
                <a:ea typeface="+mn-ea"/>
                <a:cs typeface="+mn-cs"/>
              </a:rPr>
              <a:t>2</a:t>
            </a:r>
            <a:r>
              <a:rPr lang="da-DK" sz="1100" b="0" i="0" kern="1200" dirty="0">
                <a:solidFill>
                  <a:schemeClr val="tx1"/>
                </a:solidFill>
                <a:effectLst/>
                <a:latin typeface="+mn-lt"/>
                <a:ea typeface="+mn-ea"/>
                <a:cs typeface="+mn-cs"/>
              </a:rPr>
              <a:t> fra energiudledninger.</a:t>
            </a:r>
          </a:p>
          <a:p>
            <a:pPr fontAlgn="base"/>
            <a:r>
              <a:rPr lang="da-DK" sz="1100" b="0" i="0" kern="1200" dirty="0">
                <a:solidFill>
                  <a:schemeClr val="tx1"/>
                </a:solidFill>
                <a:effectLst/>
                <a:latin typeface="+mn-lt"/>
                <a:ea typeface="+mn-ea"/>
                <a:cs typeface="+mn-cs"/>
              </a:rPr>
              <a:t>Erhvervslivet spiller en afgørende rolle i Danmarks målsætning om at reducere udledningen af drivhusgasser med 70 % i 2030. Erhvervspuljen er sat i verden for at understøtte, at potentialet for et grønnere og mere energieffektivt erhvervsliv indfries. Med et tilskud fra Erhvervspuljen bliver det mere rentabelt for virksomheder at investere i grønne projekter, der kan styrke både konkurrenceevne og omdømme. Grønne investeringer kan desuden bidrage til at skære toppen af energiregningerne, reducere virksomhedernes CO</a:t>
            </a:r>
            <a:r>
              <a:rPr lang="da-DK" sz="1100" b="0" i="0" kern="1200" baseline="-25000" dirty="0">
                <a:solidFill>
                  <a:schemeClr val="tx1"/>
                </a:solidFill>
                <a:effectLst/>
                <a:latin typeface="+mn-lt"/>
                <a:ea typeface="+mn-ea"/>
                <a:cs typeface="+mn-cs"/>
              </a:rPr>
              <a:t>2</a:t>
            </a:r>
            <a:r>
              <a:rPr lang="da-DK" sz="1100" b="0" i="0" kern="1200" dirty="0">
                <a:solidFill>
                  <a:schemeClr val="tx1"/>
                </a:solidFill>
                <a:effectLst/>
                <a:latin typeface="+mn-lt"/>
                <a:ea typeface="+mn-ea"/>
                <a:cs typeface="+mn-cs"/>
              </a:rPr>
              <a:t>-udledninger og styrke forsyningssikkerheden i samfundet.</a:t>
            </a:r>
          </a:p>
          <a:p>
            <a:pPr fontAlgn="base"/>
            <a:r>
              <a:rPr lang="da-DK" sz="1100" b="0" i="0" kern="1200" dirty="0">
                <a:solidFill>
                  <a:schemeClr val="tx1"/>
                </a:solidFill>
                <a:effectLst/>
                <a:latin typeface="+mn-lt"/>
                <a:ea typeface="+mn-ea"/>
                <a:cs typeface="+mn-cs"/>
              </a:rPr>
              <a:t>Virksomheder kan maksimalt få 112 mio. kr. i tilskud, og puljen dækker op til 50 % af de støtteberettigede omkostninger afhængigt af din virksomheds størrelse.</a:t>
            </a:r>
          </a:p>
          <a:p>
            <a:pPr fontAlgn="base"/>
            <a:r>
              <a:rPr lang="da-DK" sz="1100" b="0" i="0" kern="1200" dirty="0">
                <a:solidFill>
                  <a:schemeClr val="tx1"/>
                </a:solidFill>
                <a:effectLst/>
                <a:latin typeface="+mn-lt"/>
                <a:ea typeface="+mn-ea"/>
                <a:cs typeface="+mn-cs"/>
              </a:rPr>
              <a:t>Reglerne for Erhvervspuljen er den 1. november 2022 ændret, og puljen er nu åben og kan søges hele året.</a:t>
            </a:r>
          </a:p>
          <a:p>
            <a:endParaRPr lang="da-DK" dirty="0"/>
          </a:p>
        </p:txBody>
      </p:sp>
      <p:sp>
        <p:nvSpPr>
          <p:cNvPr id="4" name="Pladsholder til slidenummer 3"/>
          <p:cNvSpPr>
            <a:spLocks noGrp="1"/>
          </p:cNvSpPr>
          <p:nvPr>
            <p:ph type="sldNum" sz="quarter" idx="10"/>
          </p:nvPr>
        </p:nvSpPr>
        <p:spPr/>
        <p:txBody>
          <a:bodyPr/>
          <a:lstStyle/>
          <a:p>
            <a:fld id="{CE201E17-9508-4F75-8DF4-D058B0EAC3C9}" type="slidenum">
              <a:rPr lang="da-DK" smtClean="0"/>
              <a:t>8</a:t>
            </a:fld>
            <a:endParaRPr lang="da-DK"/>
          </a:p>
        </p:txBody>
      </p:sp>
    </p:spTree>
    <p:extLst>
      <p:ext uri="{BB962C8B-B14F-4D97-AF65-F5344CB8AC3E}">
        <p14:creationId xmlns:p14="http://schemas.microsoft.com/office/powerpoint/2010/main" val="2188532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Introslide – kan bruges alene til at fortælle om EP eller som oplæg til de næste slides. </a:t>
            </a:r>
          </a:p>
          <a:p>
            <a:r>
              <a:rPr lang="da-DK"/>
              <a:t>Kan også undlades helt, hvis den føles for tom</a:t>
            </a:r>
          </a:p>
        </p:txBody>
      </p:sp>
      <p:sp>
        <p:nvSpPr>
          <p:cNvPr id="4" name="Pladsholder til slidenummer 3"/>
          <p:cNvSpPr>
            <a:spLocks noGrp="1"/>
          </p:cNvSpPr>
          <p:nvPr>
            <p:ph type="sldNum" sz="quarter" idx="10"/>
          </p:nvPr>
        </p:nvSpPr>
        <p:spPr/>
        <p:txBody>
          <a:bodyPr/>
          <a:lstStyle/>
          <a:p>
            <a:fld id="{CE201E17-9508-4F75-8DF4-D058B0EAC3C9}" type="slidenum">
              <a:rPr lang="da-DK" smtClean="0"/>
              <a:t>9</a:t>
            </a:fld>
            <a:endParaRPr lang="da-DK"/>
          </a:p>
        </p:txBody>
      </p:sp>
    </p:spTree>
    <p:extLst>
      <p:ext uri="{BB962C8B-B14F-4D97-AF65-F5344CB8AC3E}">
        <p14:creationId xmlns:p14="http://schemas.microsoft.com/office/powerpoint/2010/main" val="284297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10</a:t>
            </a:fld>
            <a:endParaRPr lang="da-DK"/>
          </a:p>
        </p:txBody>
      </p:sp>
    </p:spTree>
    <p:extLst>
      <p:ext uri="{BB962C8B-B14F-4D97-AF65-F5344CB8AC3E}">
        <p14:creationId xmlns:p14="http://schemas.microsoft.com/office/powerpoint/2010/main" val="365671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CE201E17-9508-4F75-8DF4-D058B0EAC3C9}" type="slidenum">
              <a:rPr lang="da-DK" smtClean="0"/>
              <a:t>11</a:t>
            </a:fld>
            <a:endParaRPr lang="da-DK"/>
          </a:p>
        </p:txBody>
      </p:sp>
    </p:spTree>
    <p:extLst>
      <p:ext uri="{BB962C8B-B14F-4D97-AF65-F5344CB8AC3E}">
        <p14:creationId xmlns:p14="http://schemas.microsoft.com/office/powerpoint/2010/main" val="1034214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13</a:t>
            </a:fld>
            <a:endParaRPr lang="da-DK"/>
          </a:p>
        </p:txBody>
      </p:sp>
    </p:spTree>
    <p:extLst>
      <p:ext uri="{BB962C8B-B14F-4D97-AF65-F5344CB8AC3E}">
        <p14:creationId xmlns:p14="http://schemas.microsoft.com/office/powerpoint/2010/main" val="227324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14</a:t>
            </a:fld>
            <a:endParaRPr lang="da-DK"/>
          </a:p>
        </p:txBody>
      </p:sp>
    </p:spTree>
    <p:extLst>
      <p:ext uri="{BB962C8B-B14F-4D97-AF65-F5344CB8AC3E}">
        <p14:creationId xmlns:p14="http://schemas.microsoft.com/office/powerpoint/2010/main" val="1505961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eaker/pause/spørgsmål 1">
    <p:spTree>
      <p:nvGrpSpPr>
        <p:cNvPr id="1" name=""/>
        <p:cNvGrpSpPr/>
        <p:nvPr/>
      </p:nvGrpSpPr>
      <p:grpSpPr>
        <a:xfrm>
          <a:off x="0" y="0"/>
          <a:ext cx="0" cy="0"/>
          <a:chOff x="0" y="0"/>
          <a:chExt cx="0" cy="0"/>
        </a:xfrm>
      </p:grpSpPr>
      <p:sp>
        <p:nvSpPr>
          <p:cNvPr id="26" name="Rektangel 25"/>
          <p:cNvSpPr/>
          <p:nvPr userDrawn="1"/>
        </p:nvSpPr>
        <p:spPr>
          <a:xfrm>
            <a:off x="1162" y="1166"/>
            <a:ext cx="9142838" cy="515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1869" tIns="40934" rIns="81869" bIns="40934" rtlCol="0" anchor="ctr"/>
          <a:lstStyle/>
          <a:p>
            <a:pPr algn="ctr"/>
            <a:endParaRPr lang="da-DK">
              <a:solidFill>
                <a:schemeClr val="bg1"/>
              </a:solidFill>
            </a:endParaRPr>
          </a:p>
        </p:txBody>
      </p:sp>
      <p:sp>
        <p:nvSpPr>
          <p:cNvPr id="27" name="Titel 1"/>
          <p:cNvSpPr>
            <a:spLocks noGrp="1"/>
          </p:cNvSpPr>
          <p:nvPr>
            <p:ph type="title" hasCustomPrompt="1"/>
          </p:nvPr>
        </p:nvSpPr>
        <p:spPr>
          <a:xfrm>
            <a:off x="452642" y="1779662"/>
            <a:ext cx="8229600" cy="857250"/>
          </a:xfrm>
          <a:solidFill>
            <a:schemeClr val="accent1"/>
          </a:solidFill>
        </p:spPr>
        <p:txBody>
          <a:bodyPr>
            <a:normAutofit/>
          </a:bodyPr>
          <a:lstStyle>
            <a:lvl1pPr>
              <a:defRPr sz="4000" baseline="0">
                <a:solidFill>
                  <a:schemeClr val="bg1"/>
                </a:solidFill>
              </a:defRPr>
            </a:lvl1pPr>
          </a:lstStyle>
          <a:p>
            <a:r>
              <a:rPr lang="da-DK"/>
              <a:t>Overskrift til nyt tema/afsnit</a:t>
            </a:r>
          </a:p>
        </p:txBody>
      </p:sp>
      <p:sp>
        <p:nvSpPr>
          <p:cNvPr id="28" name="Pladsholder til tekst 9"/>
          <p:cNvSpPr>
            <a:spLocks noGrp="1"/>
          </p:cNvSpPr>
          <p:nvPr>
            <p:ph type="body" sz="quarter" idx="12" hasCustomPrompt="1"/>
          </p:nvPr>
        </p:nvSpPr>
        <p:spPr>
          <a:xfrm>
            <a:off x="1686923" y="3003798"/>
            <a:ext cx="5761038" cy="1079500"/>
          </a:xfrm>
          <a:solidFill>
            <a:schemeClr val="accent1"/>
          </a:solidFill>
        </p:spPr>
        <p:txBody>
          <a:bodyPr>
            <a:normAutofit/>
          </a:bodyPr>
          <a:lstStyle>
            <a:lvl1pPr marL="0" indent="0" algn="ctr">
              <a:buNone/>
              <a:defRPr sz="1600" baseline="0">
                <a:solidFill>
                  <a:schemeClr val="bg1"/>
                </a:solidFill>
              </a:defRPr>
            </a:lvl1pPr>
          </a:lstStyle>
          <a:p>
            <a:pPr lvl="0"/>
            <a:r>
              <a:rPr lang="da-DK"/>
              <a:t>Eventuelt kort, uddybende tekst</a:t>
            </a:r>
          </a:p>
        </p:txBody>
      </p:sp>
      <p:sp>
        <p:nvSpPr>
          <p:cNvPr id="16" name="Pladsholder til dato 14"/>
          <p:cNvSpPr>
            <a:spLocks noGrp="1"/>
          </p:cNvSpPr>
          <p:nvPr>
            <p:ph type="dt" sz="half" idx="13"/>
          </p:nvPr>
        </p:nvSpPr>
        <p:spPr>
          <a:xfrm>
            <a:off x="6907876" y="4795240"/>
            <a:ext cx="1231973" cy="273844"/>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17" name="Pladsholder til slidenummer 15"/>
          <p:cNvSpPr>
            <a:spLocks noGrp="1"/>
          </p:cNvSpPr>
          <p:nvPr>
            <p:ph type="sldNum" sz="quarter" idx="17"/>
          </p:nvPr>
        </p:nvSpPr>
        <p:spPr>
          <a:xfrm>
            <a:off x="8155082" y="4795240"/>
            <a:ext cx="807789" cy="273844"/>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pic>
        <p:nvPicPr>
          <p:cNvPr id="18" name="Billed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7181" y="4698921"/>
            <a:ext cx="972000" cy="365202"/>
          </a:xfrm>
          <a:prstGeom prst="rect">
            <a:avLst/>
          </a:prstGeom>
        </p:spPr>
      </p:pic>
    </p:spTree>
    <p:extLst>
      <p:ext uri="{BB962C8B-B14F-4D97-AF65-F5344CB8AC3E}">
        <p14:creationId xmlns:p14="http://schemas.microsoft.com/office/powerpoint/2010/main" val="136428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ktaboks 2">
    <p:spTree>
      <p:nvGrpSpPr>
        <p:cNvPr id="1" name=""/>
        <p:cNvGrpSpPr/>
        <p:nvPr/>
      </p:nvGrpSpPr>
      <p:grpSpPr>
        <a:xfrm>
          <a:off x="0" y="0"/>
          <a:ext cx="0" cy="0"/>
          <a:chOff x="0" y="0"/>
          <a:chExt cx="0" cy="0"/>
        </a:xfrm>
      </p:grpSpPr>
      <p:sp>
        <p:nvSpPr>
          <p:cNvPr id="29" name="Pladsholder til dato 14"/>
          <p:cNvSpPr>
            <a:spLocks noGrp="1"/>
          </p:cNvSpPr>
          <p:nvPr>
            <p:ph type="dt" sz="half" idx="13"/>
          </p:nvPr>
        </p:nvSpPr>
        <p:spPr>
          <a:xfrm>
            <a:off x="6907876" y="4790279"/>
            <a:ext cx="1231973"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endParaRPr lang="da-DK"/>
          </a:p>
        </p:txBody>
      </p:sp>
      <p:sp>
        <p:nvSpPr>
          <p:cNvPr id="30" name="Pladsholder til slidenummer 15"/>
          <p:cNvSpPr>
            <a:spLocks noGrp="1"/>
          </p:cNvSpPr>
          <p:nvPr>
            <p:ph type="sldNum" sz="quarter" idx="17"/>
          </p:nvPr>
        </p:nvSpPr>
        <p:spPr>
          <a:xfrm>
            <a:off x="8155082" y="4790279"/>
            <a:ext cx="807789"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a:t>Sid </a:t>
            </a:r>
            <a:fld id="{8E044AEF-F590-47CE-BE8F-5C241A59BA2A}" type="slidenum">
              <a:rPr lang="da-DK" smtClean="0"/>
              <a:pPr/>
              <a:t>‹#›</a:t>
            </a:fld>
            <a:endParaRPr lang="da-DK"/>
          </a:p>
        </p:txBody>
      </p:sp>
      <p:sp>
        <p:nvSpPr>
          <p:cNvPr id="17" name="Rektangel 16"/>
          <p:cNvSpPr/>
          <p:nvPr userDrawn="1"/>
        </p:nvSpPr>
        <p:spPr>
          <a:xfrm>
            <a:off x="2487448" y="1418138"/>
            <a:ext cx="1980000" cy="2880000"/>
          </a:xfrm>
          <a:prstGeom prst="rect">
            <a:avLst/>
          </a:prstGeom>
          <a:solidFill>
            <a:srgbClr val="40A6B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a:p>
        </p:txBody>
      </p:sp>
      <p:sp>
        <p:nvSpPr>
          <p:cNvPr id="22" name="Pladsholder til tekst 18">
            <a:extLst>
              <a:ext uri="{FF2B5EF4-FFF2-40B4-BE49-F238E27FC236}">
                <a16:creationId xmlns:a16="http://schemas.microsoft.com/office/drawing/2014/main" id="{C3B5F652-10D8-D046-AFF3-E2A93FEA76A8}"/>
              </a:ext>
            </a:extLst>
          </p:cNvPr>
          <p:cNvSpPr>
            <a:spLocks noGrp="1"/>
          </p:cNvSpPr>
          <p:nvPr>
            <p:ph type="body" sz="quarter" idx="21" hasCustomPrompt="1"/>
          </p:nvPr>
        </p:nvSpPr>
        <p:spPr>
          <a:xfrm>
            <a:off x="2486639" y="1418138"/>
            <a:ext cx="1978747" cy="597244"/>
          </a:xfrm>
        </p:spPr>
        <p:txBody>
          <a:bodyPr>
            <a:noAutofit/>
          </a:bodyPr>
          <a:lstStyle>
            <a:lvl1pPr marL="0" indent="0">
              <a:buClr>
                <a:srgbClr val="FF0000"/>
              </a:buClr>
              <a:buFontTx/>
              <a:buNone/>
              <a:defRPr sz="1600" cap="all" baseline="0">
                <a:solidFill>
                  <a:schemeClr val="bg1"/>
                </a:solidFill>
              </a:defRPr>
            </a:lvl1pPr>
          </a:lstStyle>
          <a:p>
            <a:pPr lvl="0"/>
            <a:r>
              <a:rPr lang="da-DK"/>
              <a:t>FAKTA</a:t>
            </a:r>
          </a:p>
        </p:txBody>
      </p:sp>
      <p:sp>
        <p:nvSpPr>
          <p:cNvPr id="23" name="Pladsholder til tekst 18">
            <a:extLst>
              <a:ext uri="{FF2B5EF4-FFF2-40B4-BE49-F238E27FC236}">
                <a16:creationId xmlns:a16="http://schemas.microsoft.com/office/drawing/2014/main" id="{C3B5F652-10D8-D046-AFF3-E2A93FEA76A8}"/>
              </a:ext>
            </a:extLst>
          </p:cNvPr>
          <p:cNvSpPr>
            <a:spLocks noGrp="1"/>
          </p:cNvSpPr>
          <p:nvPr>
            <p:ph type="body" sz="quarter" idx="22" hasCustomPrompt="1"/>
          </p:nvPr>
        </p:nvSpPr>
        <p:spPr>
          <a:xfrm>
            <a:off x="2486639" y="2117147"/>
            <a:ext cx="1978747" cy="2161630"/>
          </a:xfr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a:t>Tekst </a:t>
            </a:r>
          </a:p>
        </p:txBody>
      </p:sp>
      <p:sp>
        <p:nvSpPr>
          <p:cNvPr id="24" name="Rektangel 23"/>
          <p:cNvSpPr/>
          <p:nvPr userDrawn="1"/>
        </p:nvSpPr>
        <p:spPr>
          <a:xfrm>
            <a:off x="325146" y="1418138"/>
            <a:ext cx="1980000" cy="28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a:p>
        </p:txBody>
      </p:sp>
      <p:sp>
        <p:nvSpPr>
          <p:cNvPr id="25" name="Pladsholder til tekst 18">
            <a:extLst>
              <a:ext uri="{FF2B5EF4-FFF2-40B4-BE49-F238E27FC236}">
                <a16:creationId xmlns:a16="http://schemas.microsoft.com/office/drawing/2014/main" id="{C3B5F652-10D8-D046-AFF3-E2A93FEA76A8}"/>
              </a:ext>
            </a:extLst>
          </p:cNvPr>
          <p:cNvSpPr>
            <a:spLocks noGrp="1"/>
          </p:cNvSpPr>
          <p:nvPr>
            <p:ph type="body" sz="quarter" idx="23" hasCustomPrompt="1"/>
          </p:nvPr>
        </p:nvSpPr>
        <p:spPr>
          <a:xfrm>
            <a:off x="324337" y="1418138"/>
            <a:ext cx="1978747" cy="597244"/>
          </a:xfrm>
        </p:spPr>
        <p:txBody>
          <a:bodyPr>
            <a:noAutofit/>
          </a:bodyPr>
          <a:lstStyle>
            <a:lvl1pPr marL="0" indent="0">
              <a:buClr>
                <a:srgbClr val="FF0000"/>
              </a:buClr>
              <a:buFontTx/>
              <a:buNone/>
              <a:defRPr sz="1600" cap="all" baseline="0">
                <a:solidFill>
                  <a:schemeClr val="bg1"/>
                </a:solidFill>
              </a:defRPr>
            </a:lvl1pPr>
          </a:lstStyle>
          <a:p>
            <a:pPr lvl="0"/>
            <a:r>
              <a:rPr lang="da-DK"/>
              <a:t>FAKTA</a:t>
            </a:r>
          </a:p>
        </p:txBody>
      </p:sp>
      <p:sp>
        <p:nvSpPr>
          <p:cNvPr id="26" name="Pladsholder til tekst 18">
            <a:extLst>
              <a:ext uri="{FF2B5EF4-FFF2-40B4-BE49-F238E27FC236}">
                <a16:creationId xmlns:a16="http://schemas.microsoft.com/office/drawing/2014/main" id="{C3B5F652-10D8-D046-AFF3-E2A93FEA76A8}"/>
              </a:ext>
            </a:extLst>
          </p:cNvPr>
          <p:cNvSpPr>
            <a:spLocks noGrp="1"/>
          </p:cNvSpPr>
          <p:nvPr>
            <p:ph type="body" sz="quarter" idx="24" hasCustomPrompt="1"/>
          </p:nvPr>
        </p:nvSpPr>
        <p:spPr>
          <a:xfrm>
            <a:off x="324337" y="2117147"/>
            <a:ext cx="1978747" cy="2161630"/>
          </a:xfr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a:t>Tekst </a:t>
            </a:r>
          </a:p>
        </p:txBody>
      </p:sp>
      <p:sp>
        <p:nvSpPr>
          <p:cNvPr id="27" name="Rektangel 26"/>
          <p:cNvSpPr/>
          <p:nvPr userDrawn="1"/>
        </p:nvSpPr>
        <p:spPr>
          <a:xfrm>
            <a:off x="4644008" y="1421373"/>
            <a:ext cx="1980000" cy="2880000"/>
          </a:xfrm>
          <a:prstGeom prst="rect">
            <a:avLst/>
          </a:prstGeom>
          <a:solidFill>
            <a:srgbClr val="5CB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a:p>
        </p:txBody>
      </p:sp>
      <p:sp>
        <p:nvSpPr>
          <p:cNvPr id="28" name="Pladsholder til tekst 18">
            <a:extLst>
              <a:ext uri="{FF2B5EF4-FFF2-40B4-BE49-F238E27FC236}">
                <a16:creationId xmlns:a16="http://schemas.microsoft.com/office/drawing/2014/main" id="{C3B5F652-10D8-D046-AFF3-E2A93FEA76A8}"/>
              </a:ext>
            </a:extLst>
          </p:cNvPr>
          <p:cNvSpPr>
            <a:spLocks noGrp="1"/>
          </p:cNvSpPr>
          <p:nvPr>
            <p:ph type="body" sz="quarter" idx="25" hasCustomPrompt="1"/>
          </p:nvPr>
        </p:nvSpPr>
        <p:spPr>
          <a:xfrm>
            <a:off x="4643199" y="1421373"/>
            <a:ext cx="1978747" cy="597244"/>
          </a:xfrm>
        </p:spPr>
        <p:txBody>
          <a:bodyPr>
            <a:noAutofit/>
          </a:bodyPr>
          <a:lstStyle>
            <a:lvl1pPr marL="0" indent="0">
              <a:buClr>
                <a:srgbClr val="FF0000"/>
              </a:buClr>
              <a:buFontTx/>
              <a:buNone/>
              <a:defRPr sz="1600" cap="all" baseline="0">
                <a:solidFill>
                  <a:schemeClr val="bg1"/>
                </a:solidFill>
              </a:defRPr>
            </a:lvl1pPr>
          </a:lstStyle>
          <a:p>
            <a:pPr lvl="0"/>
            <a:r>
              <a:rPr lang="da-DK"/>
              <a:t>FAKTA</a:t>
            </a:r>
          </a:p>
        </p:txBody>
      </p:sp>
      <p:sp>
        <p:nvSpPr>
          <p:cNvPr id="31" name="Pladsholder til tekst 18">
            <a:extLst>
              <a:ext uri="{FF2B5EF4-FFF2-40B4-BE49-F238E27FC236}">
                <a16:creationId xmlns:a16="http://schemas.microsoft.com/office/drawing/2014/main" id="{C3B5F652-10D8-D046-AFF3-E2A93FEA76A8}"/>
              </a:ext>
            </a:extLst>
          </p:cNvPr>
          <p:cNvSpPr>
            <a:spLocks noGrp="1"/>
          </p:cNvSpPr>
          <p:nvPr>
            <p:ph type="body" sz="quarter" idx="26" hasCustomPrompt="1"/>
          </p:nvPr>
        </p:nvSpPr>
        <p:spPr>
          <a:xfrm>
            <a:off x="4643199" y="2120382"/>
            <a:ext cx="1978747" cy="2161630"/>
          </a:xfr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a:t>Tekst </a:t>
            </a:r>
          </a:p>
        </p:txBody>
      </p:sp>
      <p:sp>
        <p:nvSpPr>
          <p:cNvPr id="32" name="Rektangel 31"/>
          <p:cNvSpPr/>
          <p:nvPr userDrawn="1"/>
        </p:nvSpPr>
        <p:spPr>
          <a:xfrm>
            <a:off x="6804248" y="1418138"/>
            <a:ext cx="1980000" cy="2880000"/>
          </a:xfrm>
          <a:prstGeom prst="rect">
            <a:avLst/>
          </a:prstGeom>
          <a:solidFill>
            <a:srgbClr val="79C1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a:p>
        </p:txBody>
      </p:sp>
      <p:sp>
        <p:nvSpPr>
          <p:cNvPr id="33" name="Pladsholder til tekst 18">
            <a:extLst>
              <a:ext uri="{FF2B5EF4-FFF2-40B4-BE49-F238E27FC236}">
                <a16:creationId xmlns:a16="http://schemas.microsoft.com/office/drawing/2014/main" id="{C3B5F652-10D8-D046-AFF3-E2A93FEA76A8}"/>
              </a:ext>
            </a:extLst>
          </p:cNvPr>
          <p:cNvSpPr>
            <a:spLocks noGrp="1"/>
          </p:cNvSpPr>
          <p:nvPr>
            <p:ph type="body" sz="quarter" idx="27" hasCustomPrompt="1"/>
          </p:nvPr>
        </p:nvSpPr>
        <p:spPr>
          <a:xfrm>
            <a:off x="6803439" y="1418138"/>
            <a:ext cx="1978747" cy="597244"/>
          </a:xfrm>
        </p:spPr>
        <p:txBody>
          <a:bodyPr>
            <a:noAutofit/>
          </a:bodyPr>
          <a:lstStyle>
            <a:lvl1pPr marL="0" indent="0">
              <a:buClr>
                <a:srgbClr val="FF0000"/>
              </a:buClr>
              <a:buFontTx/>
              <a:buNone/>
              <a:defRPr sz="1600" cap="all" baseline="0">
                <a:solidFill>
                  <a:schemeClr val="bg1"/>
                </a:solidFill>
              </a:defRPr>
            </a:lvl1pPr>
          </a:lstStyle>
          <a:p>
            <a:pPr lvl="0"/>
            <a:r>
              <a:rPr lang="da-DK"/>
              <a:t>FAKTA</a:t>
            </a:r>
          </a:p>
        </p:txBody>
      </p:sp>
      <p:sp>
        <p:nvSpPr>
          <p:cNvPr id="34" name="Pladsholder til tekst 18">
            <a:extLst>
              <a:ext uri="{FF2B5EF4-FFF2-40B4-BE49-F238E27FC236}">
                <a16:creationId xmlns:a16="http://schemas.microsoft.com/office/drawing/2014/main" id="{C3B5F652-10D8-D046-AFF3-E2A93FEA76A8}"/>
              </a:ext>
            </a:extLst>
          </p:cNvPr>
          <p:cNvSpPr>
            <a:spLocks noGrp="1"/>
          </p:cNvSpPr>
          <p:nvPr>
            <p:ph type="body" sz="quarter" idx="28" hasCustomPrompt="1"/>
          </p:nvPr>
        </p:nvSpPr>
        <p:spPr>
          <a:xfrm>
            <a:off x="6803439" y="2117147"/>
            <a:ext cx="1978747" cy="2161630"/>
          </a:xfr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a:t>Tekst </a:t>
            </a:r>
          </a:p>
        </p:txBody>
      </p:sp>
      <p:pic>
        <p:nvPicPr>
          <p:cNvPr id="19" name="Billed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4698918"/>
            <a:ext cx="972000" cy="365205"/>
          </a:xfrm>
          <a:prstGeom prst="rect">
            <a:avLst/>
          </a:prstGeom>
        </p:spPr>
      </p:pic>
      <p:grpSp>
        <p:nvGrpSpPr>
          <p:cNvPr id="20" name="Gruppe 19"/>
          <p:cNvGrpSpPr/>
          <p:nvPr userDrawn="1"/>
        </p:nvGrpSpPr>
        <p:grpSpPr>
          <a:xfrm>
            <a:off x="179513" y="261537"/>
            <a:ext cx="551932" cy="632757"/>
            <a:chOff x="7431059" y="329279"/>
            <a:chExt cx="763878" cy="883222"/>
          </a:xfrm>
        </p:grpSpPr>
        <p:sp>
          <p:nvSpPr>
            <p:cNvPr id="21" name="Ellipse 20">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Ellipse 34">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sp>
        <p:nvSpPr>
          <p:cNvPr id="37"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827584" y="268659"/>
            <a:ext cx="8100000" cy="626801"/>
          </a:xfrm>
        </p:spPr>
        <p:txBody>
          <a:bodyPr anchor="ctr">
            <a:noAutofit/>
          </a:bodyPr>
          <a:lstStyle>
            <a:lvl1pPr marL="0" indent="0">
              <a:buClr>
                <a:srgbClr val="FF0000"/>
              </a:buClr>
              <a:buFontTx/>
              <a:buNone/>
              <a:defRPr sz="2400" b="0" cap="all" baseline="0">
                <a:solidFill>
                  <a:schemeClr val="tx1"/>
                </a:solidFill>
              </a:defRPr>
            </a:lvl1pPr>
          </a:lstStyle>
          <a:p>
            <a:pPr lvl="0"/>
            <a:r>
              <a:rPr lang="da-DK"/>
              <a:t>OVERSKRIFT</a:t>
            </a:r>
          </a:p>
        </p:txBody>
      </p:sp>
    </p:spTree>
    <p:extLst>
      <p:ext uri="{BB962C8B-B14F-4D97-AF65-F5344CB8AC3E}">
        <p14:creationId xmlns:p14="http://schemas.microsoft.com/office/powerpoint/2010/main" val="65096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ktaboks 3">
    <p:spTree>
      <p:nvGrpSpPr>
        <p:cNvPr id="1" name=""/>
        <p:cNvGrpSpPr/>
        <p:nvPr/>
      </p:nvGrpSpPr>
      <p:grpSpPr>
        <a:xfrm>
          <a:off x="0" y="0"/>
          <a:ext cx="0" cy="0"/>
          <a:chOff x="0" y="0"/>
          <a:chExt cx="0" cy="0"/>
        </a:xfrm>
      </p:grpSpPr>
      <p:sp>
        <p:nvSpPr>
          <p:cNvPr id="29" name="Pladsholder til dato 14"/>
          <p:cNvSpPr>
            <a:spLocks noGrp="1"/>
          </p:cNvSpPr>
          <p:nvPr>
            <p:ph type="dt" sz="half" idx="13"/>
          </p:nvPr>
        </p:nvSpPr>
        <p:spPr>
          <a:xfrm>
            <a:off x="6907876" y="4790279"/>
            <a:ext cx="1231973"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30" name="Pladsholder til slidenummer 15"/>
          <p:cNvSpPr>
            <a:spLocks noGrp="1"/>
          </p:cNvSpPr>
          <p:nvPr>
            <p:ph type="sldNum" sz="quarter" idx="17"/>
          </p:nvPr>
        </p:nvSpPr>
        <p:spPr>
          <a:xfrm>
            <a:off x="8155082" y="4790279"/>
            <a:ext cx="807789"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sp>
        <p:nvSpPr>
          <p:cNvPr id="2" name="Ellipse 1"/>
          <p:cNvSpPr/>
          <p:nvPr userDrawn="1"/>
        </p:nvSpPr>
        <p:spPr>
          <a:xfrm>
            <a:off x="3581191" y="1275606"/>
            <a:ext cx="1980000" cy="1980000"/>
          </a:xfrm>
          <a:prstGeom prst="ellipse">
            <a:avLst/>
          </a:prstGeom>
          <a:solidFill>
            <a:srgbClr val="C9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llipse 19"/>
          <p:cNvSpPr/>
          <p:nvPr userDrawn="1"/>
        </p:nvSpPr>
        <p:spPr>
          <a:xfrm>
            <a:off x="772669" y="1259801"/>
            <a:ext cx="1980000" cy="1980000"/>
          </a:xfrm>
          <a:prstGeom prst="ellipse">
            <a:avLst/>
          </a:prstGeom>
          <a:solidFill>
            <a:srgbClr val="E3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p:cNvSpPr/>
          <p:nvPr userDrawn="1"/>
        </p:nvSpPr>
        <p:spPr>
          <a:xfrm>
            <a:off x="6389713" y="1275606"/>
            <a:ext cx="1980000" cy="1980000"/>
          </a:xfrm>
          <a:prstGeom prst="ellipse">
            <a:avLst/>
          </a:prstGeom>
          <a:solidFill>
            <a:srgbClr val="AED9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 name="Pladsholder til tekst 18">
            <a:extLst>
              <a:ext uri="{FF2B5EF4-FFF2-40B4-BE49-F238E27FC236}">
                <a16:creationId xmlns:a16="http://schemas.microsoft.com/office/drawing/2014/main" id="{C3B5F652-10D8-D046-AFF3-E2A93FEA76A8}"/>
              </a:ext>
            </a:extLst>
          </p:cNvPr>
          <p:cNvSpPr>
            <a:spLocks noGrp="1"/>
          </p:cNvSpPr>
          <p:nvPr>
            <p:ph type="body" sz="quarter" idx="23" hasCustomPrompt="1"/>
          </p:nvPr>
        </p:nvSpPr>
        <p:spPr>
          <a:xfrm>
            <a:off x="773922" y="1966631"/>
            <a:ext cx="1978747" cy="597244"/>
          </a:xfrm>
        </p:spPr>
        <p:txBody>
          <a:bodyPr anchor="ctr">
            <a:noAutofit/>
          </a:bodyPr>
          <a:lstStyle>
            <a:lvl1pPr marL="0" indent="0" algn="ctr">
              <a:buClr>
                <a:srgbClr val="FF0000"/>
              </a:buClr>
              <a:buFontTx/>
              <a:buNone/>
              <a:defRPr sz="1600" cap="all" baseline="0">
                <a:solidFill>
                  <a:schemeClr val="tx1"/>
                </a:solidFill>
              </a:defRPr>
            </a:lvl1pPr>
          </a:lstStyle>
          <a:p>
            <a:pPr lvl="0"/>
            <a:r>
              <a:rPr lang="da-DK"/>
              <a:t>FAKTA</a:t>
            </a:r>
          </a:p>
        </p:txBody>
      </p:sp>
      <p:sp>
        <p:nvSpPr>
          <p:cNvPr id="53" name="Pladsholder til tekst 18">
            <a:extLst>
              <a:ext uri="{FF2B5EF4-FFF2-40B4-BE49-F238E27FC236}">
                <a16:creationId xmlns:a16="http://schemas.microsoft.com/office/drawing/2014/main" id="{C3B5F652-10D8-D046-AFF3-E2A93FEA76A8}"/>
              </a:ext>
            </a:extLst>
          </p:cNvPr>
          <p:cNvSpPr>
            <a:spLocks noGrp="1"/>
          </p:cNvSpPr>
          <p:nvPr>
            <p:ph type="body" sz="quarter" idx="24" hasCustomPrompt="1"/>
          </p:nvPr>
        </p:nvSpPr>
        <p:spPr>
          <a:xfrm>
            <a:off x="3582444" y="1966631"/>
            <a:ext cx="1978747" cy="597244"/>
          </a:xfrm>
        </p:spPr>
        <p:txBody>
          <a:bodyPr anchor="ctr">
            <a:noAutofit/>
          </a:bodyPr>
          <a:lstStyle>
            <a:lvl1pPr marL="0" indent="0" algn="ctr">
              <a:buClr>
                <a:srgbClr val="FF0000"/>
              </a:buClr>
              <a:buFontTx/>
              <a:buNone/>
              <a:defRPr sz="1600" cap="all" baseline="0">
                <a:solidFill>
                  <a:schemeClr val="tx1"/>
                </a:solidFill>
              </a:defRPr>
            </a:lvl1pPr>
          </a:lstStyle>
          <a:p>
            <a:pPr lvl="0"/>
            <a:r>
              <a:rPr lang="da-DK"/>
              <a:t>FAKTA</a:t>
            </a:r>
          </a:p>
        </p:txBody>
      </p:sp>
      <p:sp>
        <p:nvSpPr>
          <p:cNvPr id="54" name="Pladsholder til tekst 18">
            <a:extLst>
              <a:ext uri="{FF2B5EF4-FFF2-40B4-BE49-F238E27FC236}">
                <a16:creationId xmlns:a16="http://schemas.microsoft.com/office/drawing/2014/main" id="{C3B5F652-10D8-D046-AFF3-E2A93FEA76A8}"/>
              </a:ext>
            </a:extLst>
          </p:cNvPr>
          <p:cNvSpPr>
            <a:spLocks noGrp="1"/>
          </p:cNvSpPr>
          <p:nvPr>
            <p:ph type="body" sz="quarter" idx="25" hasCustomPrompt="1"/>
          </p:nvPr>
        </p:nvSpPr>
        <p:spPr>
          <a:xfrm>
            <a:off x="6390966" y="1951179"/>
            <a:ext cx="1978747" cy="597244"/>
          </a:xfrm>
        </p:spPr>
        <p:txBody>
          <a:bodyPr anchor="ctr">
            <a:noAutofit/>
          </a:bodyPr>
          <a:lstStyle>
            <a:lvl1pPr marL="0" indent="0" algn="ctr">
              <a:buClr>
                <a:srgbClr val="FF0000"/>
              </a:buClr>
              <a:buFontTx/>
              <a:buNone/>
              <a:defRPr sz="1600" cap="all" baseline="0">
                <a:solidFill>
                  <a:schemeClr val="tx1"/>
                </a:solidFill>
              </a:defRPr>
            </a:lvl1pPr>
          </a:lstStyle>
          <a:p>
            <a:pPr lvl="0"/>
            <a:r>
              <a:rPr lang="da-DK"/>
              <a:t>FAKTA</a:t>
            </a:r>
          </a:p>
        </p:txBody>
      </p:sp>
      <p:sp>
        <p:nvSpPr>
          <p:cNvPr id="55" name="Pladsholder til tekst 18">
            <a:extLst>
              <a:ext uri="{FF2B5EF4-FFF2-40B4-BE49-F238E27FC236}">
                <a16:creationId xmlns:a16="http://schemas.microsoft.com/office/drawing/2014/main" id="{C3B5F652-10D8-D046-AFF3-E2A93FEA76A8}"/>
              </a:ext>
            </a:extLst>
          </p:cNvPr>
          <p:cNvSpPr>
            <a:spLocks noGrp="1"/>
          </p:cNvSpPr>
          <p:nvPr>
            <p:ph type="body" sz="quarter" idx="26" hasCustomPrompt="1"/>
          </p:nvPr>
        </p:nvSpPr>
        <p:spPr>
          <a:xfrm>
            <a:off x="502529" y="3377401"/>
            <a:ext cx="2520280" cy="1138459"/>
          </a:xfr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a:t>Tekst </a:t>
            </a:r>
          </a:p>
        </p:txBody>
      </p:sp>
      <p:sp>
        <p:nvSpPr>
          <p:cNvPr id="56" name="Pladsholder til tekst 18">
            <a:extLst>
              <a:ext uri="{FF2B5EF4-FFF2-40B4-BE49-F238E27FC236}">
                <a16:creationId xmlns:a16="http://schemas.microsoft.com/office/drawing/2014/main" id="{C3B5F652-10D8-D046-AFF3-E2A93FEA76A8}"/>
              </a:ext>
            </a:extLst>
          </p:cNvPr>
          <p:cNvSpPr>
            <a:spLocks noGrp="1"/>
          </p:cNvSpPr>
          <p:nvPr>
            <p:ph type="body" sz="quarter" idx="27" hasCustomPrompt="1"/>
          </p:nvPr>
        </p:nvSpPr>
        <p:spPr>
          <a:xfrm>
            <a:off x="3311051" y="3377400"/>
            <a:ext cx="2520280" cy="1138459"/>
          </a:xfr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a:t>Tekst </a:t>
            </a:r>
          </a:p>
        </p:txBody>
      </p:sp>
      <p:sp>
        <p:nvSpPr>
          <p:cNvPr id="57" name="Pladsholder til tekst 18">
            <a:extLst>
              <a:ext uri="{FF2B5EF4-FFF2-40B4-BE49-F238E27FC236}">
                <a16:creationId xmlns:a16="http://schemas.microsoft.com/office/drawing/2014/main" id="{C3B5F652-10D8-D046-AFF3-E2A93FEA76A8}"/>
              </a:ext>
            </a:extLst>
          </p:cNvPr>
          <p:cNvSpPr>
            <a:spLocks noGrp="1"/>
          </p:cNvSpPr>
          <p:nvPr>
            <p:ph type="body" sz="quarter" idx="28" hasCustomPrompt="1"/>
          </p:nvPr>
        </p:nvSpPr>
        <p:spPr>
          <a:xfrm>
            <a:off x="6119894" y="3377400"/>
            <a:ext cx="2520280" cy="1138459"/>
          </a:xfr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a:t>Tekst </a:t>
            </a:r>
          </a:p>
        </p:txBody>
      </p:sp>
      <p:pic>
        <p:nvPicPr>
          <p:cNvPr id="16" name="Billed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4698918"/>
            <a:ext cx="972000" cy="365205"/>
          </a:xfrm>
          <a:prstGeom prst="rect">
            <a:avLst/>
          </a:prstGeom>
        </p:spPr>
      </p:pic>
      <p:grpSp>
        <p:nvGrpSpPr>
          <p:cNvPr id="17" name="Gruppe 16"/>
          <p:cNvGrpSpPr/>
          <p:nvPr userDrawn="1"/>
        </p:nvGrpSpPr>
        <p:grpSpPr>
          <a:xfrm>
            <a:off x="179513" y="261537"/>
            <a:ext cx="551932" cy="632757"/>
            <a:chOff x="7431059" y="329279"/>
            <a:chExt cx="763878" cy="883222"/>
          </a:xfrm>
        </p:grpSpPr>
        <p:sp>
          <p:nvSpPr>
            <p:cNvPr id="18" name="Ellipse 17">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Ellipse 18">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sp>
        <p:nvSpPr>
          <p:cNvPr id="23"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827584" y="268659"/>
            <a:ext cx="8100000" cy="626801"/>
          </a:xfrm>
        </p:spPr>
        <p:txBody>
          <a:bodyPr anchor="ctr">
            <a:noAutofit/>
          </a:bodyPr>
          <a:lstStyle>
            <a:lvl1pPr marL="0" indent="0">
              <a:buClr>
                <a:srgbClr val="FF0000"/>
              </a:buClr>
              <a:buFontTx/>
              <a:buNone/>
              <a:defRPr sz="2400" b="0" cap="all" baseline="0">
                <a:solidFill>
                  <a:schemeClr val="tx1"/>
                </a:solidFill>
              </a:defRPr>
            </a:lvl1pPr>
          </a:lstStyle>
          <a:p>
            <a:pPr lvl="0"/>
            <a:r>
              <a:rPr lang="da-DK"/>
              <a:t>OVERSKRIFT</a:t>
            </a:r>
          </a:p>
        </p:txBody>
      </p:sp>
    </p:spTree>
    <p:extLst>
      <p:ext uri="{BB962C8B-B14F-4D97-AF65-F5344CB8AC3E}">
        <p14:creationId xmlns:p14="http://schemas.microsoft.com/office/powerpoint/2010/main" val="164931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ktaboks 4">
    <p:spTree>
      <p:nvGrpSpPr>
        <p:cNvPr id="1" name=""/>
        <p:cNvGrpSpPr/>
        <p:nvPr/>
      </p:nvGrpSpPr>
      <p:grpSpPr>
        <a:xfrm>
          <a:off x="0" y="0"/>
          <a:ext cx="0" cy="0"/>
          <a:chOff x="0" y="0"/>
          <a:chExt cx="0" cy="0"/>
        </a:xfrm>
      </p:grpSpPr>
      <p:sp>
        <p:nvSpPr>
          <p:cNvPr id="29" name="Pladsholder til dato 14"/>
          <p:cNvSpPr>
            <a:spLocks noGrp="1"/>
          </p:cNvSpPr>
          <p:nvPr>
            <p:ph type="dt" sz="half" idx="13"/>
          </p:nvPr>
        </p:nvSpPr>
        <p:spPr>
          <a:xfrm>
            <a:off x="6907876" y="4790279"/>
            <a:ext cx="1231973"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30" name="Pladsholder til slidenummer 15"/>
          <p:cNvSpPr>
            <a:spLocks noGrp="1"/>
          </p:cNvSpPr>
          <p:nvPr>
            <p:ph type="sldNum" sz="quarter" idx="17"/>
          </p:nvPr>
        </p:nvSpPr>
        <p:spPr>
          <a:xfrm>
            <a:off x="8155082" y="4790279"/>
            <a:ext cx="807789"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sp>
        <p:nvSpPr>
          <p:cNvPr id="2" name="Ellipse 1"/>
          <p:cNvSpPr/>
          <p:nvPr userDrawn="1"/>
        </p:nvSpPr>
        <p:spPr>
          <a:xfrm>
            <a:off x="2593016" y="1275253"/>
            <a:ext cx="1800000" cy="1800000"/>
          </a:xfrm>
          <a:prstGeom prst="ellipse">
            <a:avLst/>
          </a:prstGeom>
          <a:solidFill>
            <a:srgbClr val="C9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llipse 19"/>
          <p:cNvSpPr/>
          <p:nvPr userDrawn="1"/>
        </p:nvSpPr>
        <p:spPr>
          <a:xfrm>
            <a:off x="467557" y="1275253"/>
            <a:ext cx="1800000" cy="1800000"/>
          </a:xfrm>
          <a:prstGeom prst="ellipse">
            <a:avLst/>
          </a:prstGeom>
          <a:solidFill>
            <a:srgbClr val="E3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p:cNvSpPr/>
          <p:nvPr userDrawn="1"/>
        </p:nvSpPr>
        <p:spPr>
          <a:xfrm>
            <a:off x="6840174" y="1275253"/>
            <a:ext cx="1800000" cy="1800000"/>
          </a:xfrm>
          <a:prstGeom prst="ellipse">
            <a:avLst/>
          </a:prstGeom>
          <a:solidFill>
            <a:srgbClr val="94C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 name="Pladsholder til tekst 18">
            <a:extLst>
              <a:ext uri="{FF2B5EF4-FFF2-40B4-BE49-F238E27FC236}">
                <a16:creationId xmlns:a16="http://schemas.microsoft.com/office/drawing/2014/main" id="{C3B5F652-10D8-D046-AFF3-E2A93FEA76A8}"/>
              </a:ext>
            </a:extLst>
          </p:cNvPr>
          <p:cNvSpPr>
            <a:spLocks noGrp="1"/>
          </p:cNvSpPr>
          <p:nvPr>
            <p:ph type="body" sz="quarter" idx="23" hasCustomPrompt="1"/>
          </p:nvPr>
        </p:nvSpPr>
        <p:spPr>
          <a:xfrm>
            <a:off x="467556" y="1876631"/>
            <a:ext cx="1800001" cy="597244"/>
          </a:xfrm>
        </p:spPr>
        <p:txBody>
          <a:bodyPr anchor="ctr">
            <a:noAutofit/>
          </a:bodyPr>
          <a:lstStyle>
            <a:lvl1pPr marL="0" indent="0" algn="ctr">
              <a:buClr>
                <a:srgbClr val="FF0000"/>
              </a:buClr>
              <a:buFontTx/>
              <a:buNone/>
              <a:defRPr sz="1600" cap="all" baseline="0">
                <a:solidFill>
                  <a:schemeClr val="tx1"/>
                </a:solidFill>
              </a:defRPr>
            </a:lvl1pPr>
          </a:lstStyle>
          <a:p>
            <a:pPr lvl="0"/>
            <a:r>
              <a:rPr lang="da-DK"/>
              <a:t>FAKTA</a:t>
            </a:r>
          </a:p>
        </p:txBody>
      </p:sp>
      <p:sp>
        <p:nvSpPr>
          <p:cNvPr id="55" name="Pladsholder til tekst 18">
            <a:extLst>
              <a:ext uri="{FF2B5EF4-FFF2-40B4-BE49-F238E27FC236}">
                <a16:creationId xmlns:a16="http://schemas.microsoft.com/office/drawing/2014/main" id="{C3B5F652-10D8-D046-AFF3-E2A93FEA76A8}"/>
              </a:ext>
            </a:extLst>
          </p:cNvPr>
          <p:cNvSpPr>
            <a:spLocks noGrp="1"/>
          </p:cNvSpPr>
          <p:nvPr>
            <p:ph type="body" sz="quarter" idx="26" hasCustomPrompt="1"/>
          </p:nvPr>
        </p:nvSpPr>
        <p:spPr>
          <a:xfrm>
            <a:off x="446188" y="3232203"/>
            <a:ext cx="1836000" cy="1296144"/>
          </a:xfr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a:t>Tekst </a:t>
            </a:r>
          </a:p>
        </p:txBody>
      </p:sp>
      <p:sp>
        <p:nvSpPr>
          <p:cNvPr id="16" name="Ellipse 15"/>
          <p:cNvSpPr/>
          <p:nvPr userDrawn="1"/>
        </p:nvSpPr>
        <p:spPr>
          <a:xfrm>
            <a:off x="4718167" y="1275253"/>
            <a:ext cx="1800000" cy="1800000"/>
          </a:xfrm>
          <a:prstGeom prst="ellipse">
            <a:avLst/>
          </a:prstGeom>
          <a:solidFill>
            <a:srgbClr val="AED9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18">
            <a:extLst>
              <a:ext uri="{FF2B5EF4-FFF2-40B4-BE49-F238E27FC236}">
                <a16:creationId xmlns:a16="http://schemas.microsoft.com/office/drawing/2014/main" id="{C3B5F652-10D8-D046-AFF3-E2A93FEA76A8}"/>
              </a:ext>
            </a:extLst>
          </p:cNvPr>
          <p:cNvSpPr>
            <a:spLocks noGrp="1"/>
          </p:cNvSpPr>
          <p:nvPr>
            <p:ph type="body" sz="quarter" idx="29" hasCustomPrompt="1"/>
          </p:nvPr>
        </p:nvSpPr>
        <p:spPr>
          <a:xfrm>
            <a:off x="2593015" y="1876631"/>
            <a:ext cx="1800001" cy="597244"/>
          </a:xfrm>
        </p:spPr>
        <p:txBody>
          <a:bodyPr anchor="ctr">
            <a:noAutofit/>
          </a:bodyPr>
          <a:lstStyle>
            <a:lvl1pPr marL="0" indent="0" algn="ctr">
              <a:buClr>
                <a:srgbClr val="FF0000"/>
              </a:buClr>
              <a:buFontTx/>
              <a:buNone/>
              <a:defRPr sz="1600" cap="all" baseline="0">
                <a:solidFill>
                  <a:schemeClr val="tx1"/>
                </a:solidFill>
              </a:defRPr>
            </a:lvl1pPr>
          </a:lstStyle>
          <a:p>
            <a:pPr lvl="0"/>
            <a:r>
              <a:rPr lang="da-DK"/>
              <a:t>FAKTA</a:t>
            </a:r>
          </a:p>
        </p:txBody>
      </p:sp>
      <p:sp>
        <p:nvSpPr>
          <p:cNvPr id="37" name="Pladsholder til tekst 18">
            <a:extLst>
              <a:ext uri="{FF2B5EF4-FFF2-40B4-BE49-F238E27FC236}">
                <a16:creationId xmlns:a16="http://schemas.microsoft.com/office/drawing/2014/main" id="{C3B5F652-10D8-D046-AFF3-E2A93FEA76A8}"/>
              </a:ext>
            </a:extLst>
          </p:cNvPr>
          <p:cNvSpPr>
            <a:spLocks noGrp="1"/>
          </p:cNvSpPr>
          <p:nvPr>
            <p:ph type="body" sz="quarter" idx="30" hasCustomPrompt="1"/>
          </p:nvPr>
        </p:nvSpPr>
        <p:spPr>
          <a:xfrm>
            <a:off x="4715023" y="1876631"/>
            <a:ext cx="1800001" cy="597244"/>
          </a:xfrm>
        </p:spPr>
        <p:txBody>
          <a:bodyPr anchor="ctr">
            <a:noAutofit/>
          </a:bodyPr>
          <a:lstStyle>
            <a:lvl1pPr marL="0" indent="0" algn="ctr">
              <a:buClr>
                <a:srgbClr val="FF0000"/>
              </a:buClr>
              <a:buFontTx/>
              <a:buNone/>
              <a:defRPr sz="1600" cap="all" baseline="0">
                <a:solidFill>
                  <a:schemeClr val="tx1"/>
                </a:solidFill>
              </a:defRPr>
            </a:lvl1pPr>
          </a:lstStyle>
          <a:p>
            <a:pPr lvl="0"/>
            <a:r>
              <a:rPr lang="da-DK"/>
              <a:t>FAKTA</a:t>
            </a:r>
          </a:p>
        </p:txBody>
      </p:sp>
      <p:sp>
        <p:nvSpPr>
          <p:cNvPr id="38" name="Pladsholder til tekst 18">
            <a:extLst>
              <a:ext uri="{FF2B5EF4-FFF2-40B4-BE49-F238E27FC236}">
                <a16:creationId xmlns:a16="http://schemas.microsoft.com/office/drawing/2014/main" id="{C3B5F652-10D8-D046-AFF3-E2A93FEA76A8}"/>
              </a:ext>
            </a:extLst>
          </p:cNvPr>
          <p:cNvSpPr>
            <a:spLocks noGrp="1"/>
          </p:cNvSpPr>
          <p:nvPr>
            <p:ph type="body" sz="quarter" idx="31" hasCustomPrompt="1"/>
          </p:nvPr>
        </p:nvSpPr>
        <p:spPr>
          <a:xfrm>
            <a:off x="6840173" y="1878599"/>
            <a:ext cx="1800001" cy="597244"/>
          </a:xfrm>
        </p:spPr>
        <p:txBody>
          <a:bodyPr anchor="ctr">
            <a:noAutofit/>
          </a:bodyPr>
          <a:lstStyle>
            <a:lvl1pPr marL="0" indent="0" algn="ctr">
              <a:buClr>
                <a:srgbClr val="FF0000"/>
              </a:buClr>
              <a:buFontTx/>
              <a:buNone/>
              <a:defRPr sz="1600" cap="all" baseline="0">
                <a:solidFill>
                  <a:schemeClr val="tx1"/>
                </a:solidFill>
              </a:defRPr>
            </a:lvl1pPr>
          </a:lstStyle>
          <a:p>
            <a:pPr lvl="0"/>
            <a:r>
              <a:rPr lang="da-DK"/>
              <a:t>FAKTA</a:t>
            </a:r>
          </a:p>
        </p:txBody>
      </p:sp>
      <p:sp>
        <p:nvSpPr>
          <p:cNvPr id="39" name="Pladsholder til tekst 18">
            <a:extLst>
              <a:ext uri="{FF2B5EF4-FFF2-40B4-BE49-F238E27FC236}">
                <a16:creationId xmlns:a16="http://schemas.microsoft.com/office/drawing/2014/main" id="{C3B5F652-10D8-D046-AFF3-E2A93FEA76A8}"/>
              </a:ext>
            </a:extLst>
          </p:cNvPr>
          <p:cNvSpPr>
            <a:spLocks noGrp="1"/>
          </p:cNvSpPr>
          <p:nvPr>
            <p:ph type="body" sz="quarter" idx="32" hasCustomPrompt="1"/>
          </p:nvPr>
        </p:nvSpPr>
        <p:spPr>
          <a:xfrm>
            <a:off x="2575015" y="3232203"/>
            <a:ext cx="1836000" cy="1296144"/>
          </a:xfr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a:t>Tekst </a:t>
            </a:r>
          </a:p>
        </p:txBody>
      </p:sp>
      <p:sp>
        <p:nvSpPr>
          <p:cNvPr id="40" name="Pladsholder til tekst 18">
            <a:extLst>
              <a:ext uri="{FF2B5EF4-FFF2-40B4-BE49-F238E27FC236}">
                <a16:creationId xmlns:a16="http://schemas.microsoft.com/office/drawing/2014/main" id="{C3B5F652-10D8-D046-AFF3-E2A93FEA76A8}"/>
              </a:ext>
            </a:extLst>
          </p:cNvPr>
          <p:cNvSpPr>
            <a:spLocks noGrp="1"/>
          </p:cNvSpPr>
          <p:nvPr>
            <p:ph type="body" sz="quarter" idx="33" hasCustomPrompt="1"/>
          </p:nvPr>
        </p:nvSpPr>
        <p:spPr>
          <a:xfrm>
            <a:off x="4703842" y="3232203"/>
            <a:ext cx="1836000" cy="1296144"/>
          </a:xfr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a:t>Tekst </a:t>
            </a:r>
          </a:p>
        </p:txBody>
      </p:sp>
      <p:sp>
        <p:nvSpPr>
          <p:cNvPr id="41" name="Pladsholder til tekst 18">
            <a:extLst>
              <a:ext uri="{FF2B5EF4-FFF2-40B4-BE49-F238E27FC236}">
                <a16:creationId xmlns:a16="http://schemas.microsoft.com/office/drawing/2014/main" id="{C3B5F652-10D8-D046-AFF3-E2A93FEA76A8}"/>
              </a:ext>
            </a:extLst>
          </p:cNvPr>
          <p:cNvSpPr>
            <a:spLocks noGrp="1"/>
          </p:cNvSpPr>
          <p:nvPr>
            <p:ph type="body" sz="quarter" idx="34" hasCustomPrompt="1"/>
          </p:nvPr>
        </p:nvSpPr>
        <p:spPr>
          <a:xfrm>
            <a:off x="6822173" y="3232203"/>
            <a:ext cx="1836000" cy="1296144"/>
          </a:xfr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a:t>Tekst </a:t>
            </a:r>
          </a:p>
        </p:txBody>
      </p:sp>
      <p:pic>
        <p:nvPicPr>
          <p:cNvPr id="19" name="Billed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4698918"/>
            <a:ext cx="972000" cy="365205"/>
          </a:xfrm>
          <a:prstGeom prst="rect">
            <a:avLst/>
          </a:prstGeom>
        </p:spPr>
      </p:pic>
      <p:grpSp>
        <p:nvGrpSpPr>
          <p:cNvPr id="22" name="Gruppe 21"/>
          <p:cNvGrpSpPr/>
          <p:nvPr userDrawn="1"/>
        </p:nvGrpSpPr>
        <p:grpSpPr>
          <a:xfrm>
            <a:off x="179513" y="261537"/>
            <a:ext cx="551932" cy="632757"/>
            <a:chOff x="7431059" y="329279"/>
            <a:chExt cx="763878" cy="883222"/>
          </a:xfrm>
        </p:grpSpPr>
        <p:sp>
          <p:nvSpPr>
            <p:cNvPr id="23" name="Ellipse 22">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sp>
        <p:nvSpPr>
          <p:cNvPr id="26"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827584" y="268659"/>
            <a:ext cx="8100000" cy="626801"/>
          </a:xfrm>
        </p:spPr>
        <p:txBody>
          <a:bodyPr anchor="ctr">
            <a:noAutofit/>
          </a:bodyPr>
          <a:lstStyle>
            <a:lvl1pPr marL="0" indent="0">
              <a:buClr>
                <a:srgbClr val="FF0000"/>
              </a:buClr>
              <a:buFontTx/>
              <a:buNone/>
              <a:defRPr sz="2400" b="0" cap="all" baseline="0">
                <a:solidFill>
                  <a:schemeClr val="tx1"/>
                </a:solidFill>
              </a:defRPr>
            </a:lvl1pPr>
          </a:lstStyle>
          <a:p>
            <a:pPr lvl="0"/>
            <a:r>
              <a:rPr lang="da-DK"/>
              <a:t>OVERSKRIFT</a:t>
            </a:r>
          </a:p>
        </p:txBody>
      </p:sp>
    </p:spTree>
    <p:extLst>
      <p:ext uri="{BB962C8B-B14F-4D97-AF65-F5344CB8AC3E}">
        <p14:creationId xmlns:p14="http://schemas.microsoft.com/office/powerpoint/2010/main" val="98647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26" name="Rektangel 25"/>
          <p:cNvSpPr/>
          <p:nvPr userDrawn="1"/>
        </p:nvSpPr>
        <p:spPr>
          <a:xfrm>
            <a:off x="1162" y="1166"/>
            <a:ext cx="9142838" cy="515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1869" tIns="40934" rIns="81869" bIns="40934" rtlCol="0" anchor="ctr"/>
          <a:lstStyle/>
          <a:p>
            <a:pPr algn="ctr"/>
            <a:endParaRPr lang="da-DK">
              <a:solidFill>
                <a:schemeClr val="bg1"/>
              </a:solidFill>
            </a:endParaRPr>
          </a:p>
        </p:txBody>
      </p:sp>
      <p:sp>
        <p:nvSpPr>
          <p:cNvPr id="11" name="Ellipse 10">
            <a:extLst>
              <a:ext uri="{FF2B5EF4-FFF2-40B4-BE49-F238E27FC236}">
                <a16:creationId xmlns:a16="http://schemas.microsoft.com/office/drawing/2014/main" id="{652CD27C-57F8-429D-8632-BCDC4141C3D4}"/>
              </a:ext>
            </a:extLst>
          </p:cNvPr>
          <p:cNvSpPr/>
          <p:nvPr userDrawn="1"/>
        </p:nvSpPr>
        <p:spPr>
          <a:xfrm>
            <a:off x="508014" y="726372"/>
            <a:ext cx="1080000" cy="1080000"/>
          </a:xfrm>
          <a:prstGeom prst="ellipse">
            <a:avLst/>
          </a:prstGeom>
          <a:solidFill>
            <a:srgbClr val="AED9D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00">
              <a:solidFill>
                <a:schemeClr val="tx1">
                  <a:lumMod val="65000"/>
                  <a:lumOff val="35000"/>
                </a:schemeClr>
              </a:solidFill>
            </a:endParaRPr>
          </a:p>
        </p:txBody>
      </p:sp>
      <p:sp>
        <p:nvSpPr>
          <p:cNvPr id="12" name="Ellipse 11">
            <a:extLst>
              <a:ext uri="{FF2B5EF4-FFF2-40B4-BE49-F238E27FC236}">
                <a16:creationId xmlns:a16="http://schemas.microsoft.com/office/drawing/2014/main" id="{F7E4BA06-846D-4881-B313-2250960AD92D}"/>
              </a:ext>
            </a:extLst>
          </p:cNvPr>
          <p:cNvSpPr/>
          <p:nvPr userDrawn="1"/>
        </p:nvSpPr>
        <p:spPr>
          <a:xfrm>
            <a:off x="442888" y="1491629"/>
            <a:ext cx="432000" cy="432000"/>
          </a:xfrm>
          <a:prstGeom prst="ellipse">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dato 14"/>
          <p:cNvSpPr>
            <a:spLocks noGrp="1"/>
          </p:cNvSpPr>
          <p:nvPr>
            <p:ph type="dt" sz="half" idx="13"/>
          </p:nvPr>
        </p:nvSpPr>
        <p:spPr>
          <a:xfrm>
            <a:off x="6907876" y="4795240"/>
            <a:ext cx="1231973" cy="273844"/>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17" name="Pladsholder til slidenummer 15"/>
          <p:cNvSpPr>
            <a:spLocks noGrp="1"/>
          </p:cNvSpPr>
          <p:nvPr>
            <p:ph type="sldNum" sz="quarter" idx="17"/>
          </p:nvPr>
        </p:nvSpPr>
        <p:spPr>
          <a:xfrm>
            <a:off x="8155082" y="4795240"/>
            <a:ext cx="807789" cy="273844"/>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pic>
        <p:nvPicPr>
          <p:cNvPr id="18" name="Billed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7181" y="4698921"/>
            <a:ext cx="972000" cy="365202"/>
          </a:xfrm>
          <a:prstGeom prst="rect">
            <a:avLst/>
          </a:prstGeom>
        </p:spPr>
      </p:pic>
      <p:sp>
        <p:nvSpPr>
          <p:cNvPr id="8" name="Pladsholder til tekst 15"/>
          <p:cNvSpPr>
            <a:spLocks noGrp="1"/>
          </p:cNvSpPr>
          <p:nvPr>
            <p:ph type="body" sz="quarter" idx="10" hasCustomPrompt="1"/>
          </p:nvPr>
        </p:nvSpPr>
        <p:spPr>
          <a:xfrm>
            <a:off x="1453692" y="1491629"/>
            <a:ext cx="6358668" cy="2232249"/>
          </a:xfrm>
          <a:noFill/>
        </p:spPr>
        <p:txBody>
          <a:bodyPr anchor="t">
            <a:normAutofit/>
          </a:bodyPr>
          <a:lstStyle>
            <a:lvl1pPr marL="0" indent="0" algn="just">
              <a:buNone/>
              <a:defRPr sz="2000" i="1" baseline="0">
                <a:solidFill>
                  <a:schemeClr val="bg1"/>
                </a:solidFill>
              </a:defRPr>
            </a:lvl1pPr>
          </a:lstStyle>
          <a:p>
            <a:pPr lvl="0"/>
            <a:r>
              <a:rPr lang="da-DK"/>
              <a:t>Indsæt citat</a:t>
            </a:r>
          </a:p>
        </p:txBody>
      </p:sp>
      <p:sp>
        <p:nvSpPr>
          <p:cNvPr id="9" name="Tekstfelt 1">
            <a:extLst>
              <a:ext uri="{FF2B5EF4-FFF2-40B4-BE49-F238E27FC236}">
                <a16:creationId xmlns:a16="http://schemas.microsoft.com/office/drawing/2014/main" id="{B2AE9EB1-B66D-C843-A502-8BFEF0D05723}"/>
              </a:ext>
            </a:extLst>
          </p:cNvPr>
          <p:cNvSpPr txBox="1"/>
          <p:nvPr userDrawn="1"/>
        </p:nvSpPr>
        <p:spPr>
          <a:xfrm>
            <a:off x="971568" y="915566"/>
            <a:ext cx="519766" cy="866274"/>
          </a:xfrm>
          <a:prstGeom prst="rect">
            <a:avLst/>
          </a:prstGeom>
          <a:noFill/>
        </p:spPr>
        <p:txBody>
          <a:bodyPr wrap="square" lIns="0" tIns="0" rIns="0" bIns="0" rtlCol="0">
            <a:noAutofit/>
          </a:bodyPr>
          <a:lstStyle/>
          <a:p>
            <a:r>
              <a:rPr lang="en-GB" sz="11000" b="1">
                <a:solidFill>
                  <a:schemeClr val="bg1"/>
                </a:solidFill>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348626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itat">
    <p:spTree>
      <p:nvGrpSpPr>
        <p:cNvPr id="1" name=""/>
        <p:cNvGrpSpPr/>
        <p:nvPr/>
      </p:nvGrpSpPr>
      <p:grpSpPr>
        <a:xfrm>
          <a:off x="0" y="0"/>
          <a:ext cx="0" cy="0"/>
          <a:chOff x="0" y="0"/>
          <a:chExt cx="0" cy="0"/>
        </a:xfrm>
      </p:grpSpPr>
      <p:sp>
        <p:nvSpPr>
          <p:cNvPr id="26" name="Rektangel 25"/>
          <p:cNvSpPr/>
          <p:nvPr userDrawn="1"/>
        </p:nvSpPr>
        <p:spPr>
          <a:xfrm>
            <a:off x="1162" y="1166"/>
            <a:ext cx="9142838" cy="515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1869" tIns="40934" rIns="81869" bIns="40934" rtlCol="0" anchor="ctr"/>
          <a:lstStyle/>
          <a:p>
            <a:pPr algn="ctr"/>
            <a:endParaRPr lang="da-DK">
              <a:solidFill>
                <a:schemeClr val="bg1"/>
              </a:solidFill>
            </a:endParaRPr>
          </a:p>
        </p:txBody>
      </p:sp>
      <p:sp>
        <p:nvSpPr>
          <p:cNvPr id="11" name="Ellipse 10">
            <a:extLst>
              <a:ext uri="{FF2B5EF4-FFF2-40B4-BE49-F238E27FC236}">
                <a16:creationId xmlns:a16="http://schemas.microsoft.com/office/drawing/2014/main" id="{652CD27C-57F8-429D-8632-BCDC4141C3D4}"/>
              </a:ext>
            </a:extLst>
          </p:cNvPr>
          <p:cNvSpPr/>
          <p:nvPr userDrawn="1"/>
        </p:nvSpPr>
        <p:spPr>
          <a:xfrm>
            <a:off x="508014" y="726372"/>
            <a:ext cx="1080000" cy="1080000"/>
          </a:xfrm>
          <a:prstGeom prst="ellipse">
            <a:avLst/>
          </a:prstGeom>
          <a:solidFill>
            <a:srgbClr val="AED9D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00">
              <a:solidFill>
                <a:schemeClr val="tx1">
                  <a:lumMod val="65000"/>
                  <a:lumOff val="35000"/>
                </a:schemeClr>
              </a:solidFill>
            </a:endParaRPr>
          </a:p>
        </p:txBody>
      </p:sp>
      <p:sp>
        <p:nvSpPr>
          <p:cNvPr id="12" name="Ellipse 11">
            <a:extLst>
              <a:ext uri="{FF2B5EF4-FFF2-40B4-BE49-F238E27FC236}">
                <a16:creationId xmlns:a16="http://schemas.microsoft.com/office/drawing/2014/main" id="{F7E4BA06-846D-4881-B313-2250960AD92D}"/>
              </a:ext>
            </a:extLst>
          </p:cNvPr>
          <p:cNvSpPr/>
          <p:nvPr userDrawn="1"/>
        </p:nvSpPr>
        <p:spPr>
          <a:xfrm>
            <a:off x="442888" y="1491629"/>
            <a:ext cx="432000" cy="432000"/>
          </a:xfrm>
          <a:prstGeom prst="ellipse">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dato 14"/>
          <p:cNvSpPr>
            <a:spLocks noGrp="1"/>
          </p:cNvSpPr>
          <p:nvPr>
            <p:ph type="dt" sz="half" idx="13"/>
          </p:nvPr>
        </p:nvSpPr>
        <p:spPr>
          <a:xfrm>
            <a:off x="6907876" y="4795240"/>
            <a:ext cx="1231973" cy="273844"/>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17" name="Pladsholder til slidenummer 15"/>
          <p:cNvSpPr>
            <a:spLocks noGrp="1"/>
          </p:cNvSpPr>
          <p:nvPr>
            <p:ph type="sldNum" sz="quarter" idx="17"/>
          </p:nvPr>
        </p:nvSpPr>
        <p:spPr>
          <a:xfrm>
            <a:off x="8155082" y="4795240"/>
            <a:ext cx="807789" cy="273844"/>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pic>
        <p:nvPicPr>
          <p:cNvPr id="18" name="Billed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7181" y="4698921"/>
            <a:ext cx="972000" cy="365202"/>
          </a:xfrm>
          <a:prstGeom prst="rect">
            <a:avLst/>
          </a:prstGeom>
        </p:spPr>
      </p:pic>
      <p:sp>
        <p:nvSpPr>
          <p:cNvPr id="8" name="Pladsholder til tekst 15"/>
          <p:cNvSpPr>
            <a:spLocks noGrp="1"/>
          </p:cNvSpPr>
          <p:nvPr>
            <p:ph type="body" sz="quarter" idx="10" hasCustomPrompt="1"/>
          </p:nvPr>
        </p:nvSpPr>
        <p:spPr>
          <a:xfrm>
            <a:off x="1453692" y="1491629"/>
            <a:ext cx="6358668" cy="2232249"/>
          </a:xfrm>
          <a:noFill/>
        </p:spPr>
        <p:txBody>
          <a:bodyPr anchor="t">
            <a:normAutofit/>
          </a:bodyPr>
          <a:lstStyle>
            <a:lvl1pPr marL="0" indent="0" algn="just">
              <a:buNone/>
              <a:defRPr sz="2000" i="1" baseline="0">
                <a:solidFill>
                  <a:schemeClr val="bg1"/>
                </a:solidFill>
              </a:defRPr>
            </a:lvl1pPr>
          </a:lstStyle>
          <a:p>
            <a:pPr lvl="0"/>
            <a:r>
              <a:rPr lang="da-DK"/>
              <a:t>Indsæt citat</a:t>
            </a:r>
          </a:p>
        </p:txBody>
      </p:sp>
    </p:spTree>
    <p:extLst>
      <p:ext uri="{BB962C8B-B14F-4D97-AF65-F5344CB8AC3E}">
        <p14:creationId xmlns:p14="http://schemas.microsoft.com/office/powerpoint/2010/main" val="256497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lsidesbillede">
    <p:spTree>
      <p:nvGrpSpPr>
        <p:cNvPr id="1" name=""/>
        <p:cNvGrpSpPr/>
        <p:nvPr/>
      </p:nvGrpSpPr>
      <p:grpSpPr>
        <a:xfrm>
          <a:off x="0" y="0"/>
          <a:ext cx="0" cy="0"/>
          <a:chOff x="0" y="0"/>
          <a:chExt cx="0" cy="0"/>
        </a:xfrm>
      </p:grpSpPr>
      <p:sp>
        <p:nvSpPr>
          <p:cNvPr id="6" name="Pladsholder til billede 5"/>
          <p:cNvSpPr>
            <a:spLocks noGrp="1"/>
          </p:cNvSpPr>
          <p:nvPr>
            <p:ph type="pic" sz="quarter" idx="12"/>
          </p:nvPr>
        </p:nvSpPr>
        <p:spPr>
          <a:xfrm>
            <a:off x="0" y="0"/>
            <a:ext cx="9144000" cy="5143500"/>
          </a:xfrm>
        </p:spPr>
        <p:txBody>
          <a:bodyPr/>
          <a:lstStyle>
            <a:lvl1pPr marL="0" indent="0" algn="ctr">
              <a:buNone/>
              <a:defRPr sz="1600"/>
            </a:lvl1pPr>
          </a:lstStyle>
          <a:p>
            <a:r>
              <a:rPr lang="da-DK"/>
              <a:t>Klik på ikonet for at tilføje et billede</a:t>
            </a:r>
          </a:p>
        </p:txBody>
      </p:sp>
      <p:pic>
        <p:nvPicPr>
          <p:cNvPr id="3" name="Billed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138108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26" name="Rektangel 25"/>
          <p:cNvSpPr/>
          <p:nvPr userDrawn="1"/>
        </p:nvSpPr>
        <p:spPr>
          <a:xfrm>
            <a:off x="1162" y="1166"/>
            <a:ext cx="9142838" cy="515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1869" tIns="40934" rIns="81869" bIns="40934" rtlCol="0" anchor="ctr"/>
          <a:lstStyle/>
          <a:p>
            <a:pPr algn="ctr"/>
            <a:endParaRPr lang="da-DK">
              <a:solidFill>
                <a:schemeClr val="bg1"/>
              </a:solidFill>
            </a:endParaRPr>
          </a:p>
        </p:txBody>
      </p:sp>
      <p:sp>
        <p:nvSpPr>
          <p:cNvPr id="16" name="Pladsholder til dato 14"/>
          <p:cNvSpPr>
            <a:spLocks noGrp="1"/>
          </p:cNvSpPr>
          <p:nvPr>
            <p:ph type="dt" sz="half" idx="13"/>
          </p:nvPr>
        </p:nvSpPr>
        <p:spPr>
          <a:xfrm>
            <a:off x="6907876" y="4795240"/>
            <a:ext cx="1231973" cy="273844"/>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17" name="Pladsholder til slidenummer 15"/>
          <p:cNvSpPr>
            <a:spLocks noGrp="1"/>
          </p:cNvSpPr>
          <p:nvPr>
            <p:ph type="sldNum" sz="quarter" idx="17"/>
          </p:nvPr>
        </p:nvSpPr>
        <p:spPr>
          <a:xfrm>
            <a:off x="8155082" y="4795240"/>
            <a:ext cx="807789" cy="273844"/>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pic>
        <p:nvPicPr>
          <p:cNvPr id="18" name="Billed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7181" y="4698921"/>
            <a:ext cx="972000" cy="365202"/>
          </a:xfrm>
          <a:prstGeom prst="rect">
            <a:avLst/>
          </a:prstGeom>
        </p:spPr>
      </p:pic>
    </p:spTree>
    <p:extLst>
      <p:ext uri="{BB962C8B-B14F-4D97-AF65-F5344CB8AC3E}">
        <p14:creationId xmlns:p14="http://schemas.microsoft.com/office/powerpoint/2010/main" val="193432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ørgsmål">
    <p:spTree>
      <p:nvGrpSpPr>
        <p:cNvPr id="1" name=""/>
        <p:cNvGrpSpPr/>
        <p:nvPr/>
      </p:nvGrpSpPr>
      <p:grpSpPr>
        <a:xfrm>
          <a:off x="0" y="0"/>
          <a:ext cx="0" cy="0"/>
          <a:chOff x="0" y="0"/>
          <a:chExt cx="0" cy="0"/>
        </a:xfrm>
      </p:grpSpPr>
      <p:sp>
        <p:nvSpPr>
          <p:cNvPr id="26" name="Rektangel 25"/>
          <p:cNvSpPr/>
          <p:nvPr userDrawn="1"/>
        </p:nvSpPr>
        <p:spPr>
          <a:xfrm>
            <a:off x="1162" y="1166"/>
            <a:ext cx="9142838" cy="515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1869" tIns="40934" rIns="81869" bIns="40934" rtlCol="0" anchor="ctr"/>
          <a:lstStyle/>
          <a:p>
            <a:pPr algn="ctr"/>
            <a:endParaRPr lang="da-DK">
              <a:solidFill>
                <a:schemeClr val="bg1"/>
              </a:solidFill>
            </a:endParaRPr>
          </a:p>
        </p:txBody>
      </p:sp>
      <p:sp>
        <p:nvSpPr>
          <p:cNvPr id="16" name="Pladsholder til dato 14"/>
          <p:cNvSpPr>
            <a:spLocks noGrp="1"/>
          </p:cNvSpPr>
          <p:nvPr>
            <p:ph type="dt" sz="half" idx="13"/>
          </p:nvPr>
        </p:nvSpPr>
        <p:spPr>
          <a:xfrm>
            <a:off x="6907876" y="4795240"/>
            <a:ext cx="1231973" cy="273844"/>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17" name="Pladsholder til slidenummer 15"/>
          <p:cNvSpPr>
            <a:spLocks noGrp="1"/>
          </p:cNvSpPr>
          <p:nvPr>
            <p:ph type="sldNum" sz="quarter" idx="17"/>
          </p:nvPr>
        </p:nvSpPr>
        <p:spPr>
          <a:xfrm>
            <a:off x="8155082" y="4795240"/>
            <a:ext cx="807789" cy="273844"/>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pic>
        <p:nvPicPr>
          <p:cNvPr id="18" name="Billed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7181" y="4698921"/>
            <a:ext cx="972000" cy="365202"/>
          </a:xfrm>
          <a:prstGeom prst="rect">
            <a:avLst/>
          </a:prstGeom>
        </p:spPr>
      </p:pic>
      <p:sp>
        <p:nvSpPr>
          <p:cNvPr id="7" name="Titel 1"/>
          <p:cNvSpPr txBox="1">
            <a:spLocks/>
          </p:cNvSpPr>
          <p:nvPr userDrawn="1"/>
        </p:nvSpPr>
        <p:spPr>
          <a:xfrm>
            <a:off x="4410004" y="753661"/>
            <a:ext cx="2893353" cy="3067422"/>
          </a:xfrm>
          <a:prstGeom prst="rect">
            <a:avLst/>
          </a:prstGeom>
        </p:spPr>
        <p:txBody>
          <a:bodyPr vert="horz" lIns="81869" tIns="40934" rIns="81869" bIns="40934" rtlCol="0" anchor="ctr">
            <a:noAutofit/>
          </a:bodyPr>
          <a:lstStyle>
            <a:lvl1pPr algn="ctr" defTabSz="818693" rtl="0" eaLnBrk="1" latinLnBrk="0" hangingPunct="1">
              <a:spcBef>
                <a:spcPct val="0"/>
              </a:spcBef>
              <a:buNone/>
              <a:defRPr sz="3900" kern="1200">
                <a:solidFill>
                  <a:schemeClr val="bg1"/>
                </a:solidFill>
                <a:latin typeface="Segoe UI Semilight" panose="020B0402040204020203" pitchFamily="34" charset="0"/>
                <a:ea typeface="+mj-ea"/>
                <a:cs typeface="Segoe UI Semilight" panose="020B0402040204020203" pitchFamily="34" charset="0"/>
              </a:defRPr>
            </a:lvl1pPr>
          </a:lstStyle>
          <a:p>
            <a:r>
              <a:rPr lang="da-DK" sz="28700" b="1">
                <a:solidFill>
                  <a:srgbClr val="98CFD5"/>
                </a:solidFill>
                <a:latin typeface="Segoe UI Symbol" panose="020B0502040204020203" pitchFamily="34" charset="0"/>
                <a:ea typeface="Segoe UI Symbol" panose="020B0502040204020203" pitchFamily="34" charset="0"/>
                <a:cs typeface="Segoe UI Semilight" panose="020B0402040204020203" pitchFamily="34" charset="0"/>
              </a:rPr>
              <a:t>?</a:t>
            </a:r>
          </a:p>
        </p:txBody>
      </p:sp>
      <p:sp>
        <p:nvSpPr>
          <p:cNvPr id="8" name="Tekstfelt 7"/>
          <p:cNvSpPr txBox="1"/>
          <p:nvPr userDrawn="1"/>
        </p:nvSpPr>
        <p:spPr>
          <a:xfrm>
            <a:off x="2051720" y="1995686"/>
            <a:ext cx="3888432" cy="707886"/>
          </a:xfrm>
          <a:prstGeom prst="rect">
            <a:avLst/>
          </a:prstGeom>
          <a:noFill/>
        </p:spPr>
        <p:txBody>
          <a:bodyPr wrap="square" rtlCol="0">
            <a:spAutoFit/>
          </a:bodyPr>
          <a:lstStyle/>
          <a:p>
            <a:pPr algn="ctr"/>
            <a:r>
              <a:rPr lang="da-DK" sz="4000">
                <a:solidFill>
                  <a:schemeClr val="bg1"/>
                </a:solidFill>
                <a:latin typeface="Segoe UI Semilight" panose="020B0402040204020203" pitchFamily="34" charset="0"/>
                <a:cs typeface="Segoe UI Semilight" panose="020B0402040204020203" pitchFamily="34" charset="0"/>
              </a:rPr>
              <a:t>Spørgsmål</a:t>
            </a:r>
            <a:endParaRPr lang="da-DK" sz="180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33036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mt slide">
    <p:spTree>
      <p:nvGrpSpPr>
        <p:cNvPr id="1" name=""/>
        <p:cNvGrpSpPr/>
        <p:nvPr/>
      </p:nvGrpSpPr>
      <p:grpSpPr>
        <a:xfrm>
          <a:off x="0" y="0"/>
          <a:ext cx="0" cy="0"/>
          <a:chOff x="0" y="0"/>
          <a:chExt cx="0" cy="0"/>
        </a:xfrm>
      </p:grpSpPr>
      <p:sp>
        <p:nvSpPr>
          <p:cNvPr id="9" name="Pladsholder til dato 4"/>
          <p:cNvSpPr>
            <a:spLocks noGrp="1"/>
          </p:cNvSpPr>
          <p:nvPr>
            <p:ph type="dt" sz="half" idx="10"/>
          </p:nvPr>
        </p:nvSpPr>
        <p:spPr>
          <a:xfrm>
            <a:off x="6913033" y="4819701"/>
            <a:ext cx="1231973" cy="273844"/>
          </a:xfrm>
        </p:spPr>
        <p:txBody>
          <a:bodyPr/>
          <a:lstStyle>
            <a:lvl1pPr>
              <a:defRPr>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10" name="Pladsholder til slidenummer 5"/>
          <p:cNvSpPr>
            <a:spLocks noGrp="1"/>
          </p:cNvSpPr>
          <p:nvPr>
            <p:ph type="sldNum" sz="quarter" idx="11"/>
          </p:nvPr>
        </p:nvSpPr>
        <p:spPr>
          <a:xfrm>
            <a:off x="8160239" y="4819701"/>
            <a:ext cx="807789" cy="273844"/>
          </a:xfrm>
        </p:spPr>
        <p:txBody>
          <a:bodyPr/>
          <a:lstStyle>
            <a:lvl1pPr>
              <a:defRPr>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pic>
        <p:nvPicPr>
          <p:cNvPr id="5" name="Billed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4698918"/>
            <a:ext cx="972000" cy="365205"/>
          </a:xfrm>
          <a:prstGeom prst="rect">
            <a:avLst/>
          </a:prstGeom>
        </p:spPr>
      </p:pic>
    </p:spTree>
    <p:extLst>
      <p:ext uri="{BB962C8B-B14F-4D97-AF65-F5344CB8AC3E}">
        <p14:creationId xmlns:p14="http://schemas.microsoft.com/office/powerpoint/2010/main" val="253128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Ellipse 9"/>
          <p:cNvSpPr/>
          <p:nvPr userDrawn="1"/>
        </p:nvSpPr>
        <p:spPr>
          <a:xfrm>
            <a:off x="7740352" y="879942"/>
            <a:ext cx="4560000" cy="3420000"/>
          </a:xfrm>
          <a:prstGeom prst="ellipse">
            <a:avLst/>
          </a:prstGeom>
          <a:solidFill>
            <a:srgbClr val="009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0"/>
          </a:p>
        </p:txBody>
      </p:sp>
      <p:sp>
        <p:nvSpPr>
          <p:cNvPr id="12" name="Rektangel 11"/>
          <p:cNvSpPr/>
          <p:nvPr userDrawn="1"/>
        </p:nvSpPr>
        <p:spPr>
          <a:xfrm>
            <a:off x="0" y="195486"/>
            <a:ext cx="9180512"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0"/>
          </a:p>
        </p:txBody>
      </p:sp>
      <p:sp>
        <p:nvSpPr>
          <p:cNvPr id="13" name="Pladsholder til tekst 18"/>
          <p:cNvSpPr>
            <a:spLocks noGrp="1"/>
          </p:cNvSpPr>
          <p:nvPr>
            <p:ph type="body" sz="quarter" idx="11"/>
          </p:nvPr>
        </p:nvSpPr>
        <p:spPr>
          <a:xfrm>
            <a:off x="503237" y="1707656"/>
            <a:ext cx="7237115" cy="2736303"/>
          </a:xfrm>
        </p:spPr>
        <p:txBody>
          <a:bodyPr>
            <a:noAutofit/>
          </a:bodyPr>
          <a:lstStyle>
            <a:lvl1pPr marL="0" marR="0" indent="0" algn="l" defTabSz="818693" rtl="0" eaLnBrk="1" fontAlgn="auto" latinLnBrk="0" hangingPunct="1">
              <a:lnSpc>
                <a:spcPct val="100000"/>
              </a:lnSpc>
              <a:spcBef>
                <a:spcPct val="20000"/>
              </a:spcBef>
              <a:spcAft>
                <a:spcPts val="0"/>
              </a:spcAft>
              <a:buClr>
                <a:srgbClr val="FF0000"/>
              </a:buClr>
              <a:buSzTx/>
              <a:buFontTx/>
              <a:buNone/>
              <a:tabLst/>
              <a:defRPr sz="1800" baseline="0"/>
            </a:lvl1pPr>
          </a:lstStyle>
          <a:p>
            <a:pPr marL="0" marR="0" lvl="0" indent="0" algn="l" defTabSz="818693" rtl="0" eaLnBrk="1" fontAlgn="auto" latinLnBrk="0" hangingPunct="1">
              <a:lnSpc>
                <a:spcPct val="100000"/>
              </a:lnSpc>
              <a:spcBef>
                <a:spcPct val="20000"/>
              </a:spcBef>
              <a:spcAft>
                <a:spcPts val="0"/>
              </a:spcAft>
              <a:buClr>
                <a:srgbClr val="FF0000"/>
              </a:buClr>
              <a:buSzTx/>
              <a:buFontTx/>
              <a:buNone/>
              <a:tabLst/>
              <a:defRPr/>
            </a:pPr>
            <a:r>
              <a:rPr lang="da-DK"/>
              <a:t>Rediger typografien i masterens</a:t>
            </a:r>
          </a:p>
        </p:txBody>
      </p:sp>
      <p:sp>
        <p:nvSpPr>
          <p:cNvPr id="14" name="Pladsholder til tekst 20"/>
          <p:cNvSpPr>
            <a:spLocks noGrp="1"/>
          </p:cNvSpPr>
          <p:nvPr>
            <p:ph type="body" sz="quarter" idx="12" hasCustomPrompt="1"/>
          </p:nvPr>
        </p:nvSpPr>
        <p:spPr>
          <a:xfrm>
            <a:off x="468313" y="484188"/>
            <a:ext cx="8366329" cy="287362"/>
          </a:xfrm>
        </p:spPr>
        <p:txBody>
          <a:bodyPr>
            <a:noAutofit/>
          </a:bodyPr>
          <a:lstStyle>
            <a:lvl1pPr marL="0" indent="0">
              <a:buNone/>
              <a:defRPr sz="1400" i="1">
                <a:solidFill>
                  <a:schemeClr val="bg1"/>
                </a:solidFill>
              </a:defRPr>
            </a:lvl1pPr>
          </a:lstStyle>
          <a:p>
            <a:pPr lvl="0"/>
            <a:r>
              <a:rPr lang="da-DK"/>
              <a:t>Underoverskrift</a:t>
            </a:r>
          </a:p>
        </p:txBody>
      </p:sp>
      <p:sp>
        <p:nvSpPr>
          <p:cNvPr id="15" name="Pladsholder til tekst 22"/>
          <p:cNvSpPr>
            <a:spLocks noGrp="1"/>
          </p:cNvSpPr>
          <p:nvPr>
            <p:ph type="body" sz="quarter" idx="13" hasCustomPrompt="1"/>
          </p:nvPr>
        </p:nvSpPr>
        <p:spPr>
          <a:xfrm>
            <a:off x="468314" y="195265"/>
            <a:ext cx="8366125" cy="288925"/>
          </a:xfrm>
        </p:spPr>
        <p:txBody>
          <a:bodyPr>
            <a:noAutofit/>
          </a:bodyPr>
          <a:lstStyle>
            <a:lvl1pPr marL="0" indent="0">
              <a:buNone/>
              <a:defRPr sz="2000" b="1">
                <a:solidFill>
                  <a:schemeClr val="bg1"/>
                </a:solidFill>
              </a:defRPr>
            </a:lvl1pPr>
          </a:lstStyle>
          <a:p>
            <a:pPr lvl="0"/>
            <a:r>
              <a:rPr lang="da-DK"/>
              <a:t>Overskrift</a:t>
            </a:r>
          </a:p>
        </p:txBody>
      </p:sp>
      <p:cxnSp>
        <p:nvCxnSpPr>
          <p:cNvPr id="21" name="Lige forbindelse 20"/>
          <p:cNvCxnSpPr/>
          <p:nvPr userDrawn="1"/>
        </p:nvCxnSpPr>
        <p:spPr>
          <a:xfrm>
            <a:off x="467544" y="4573447"/>
            <a:ext cx="820891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8084939" y="3620281"/>
            <a:ext cx="720000" cy="540000"/>
          </a:xfrm>
          <a:prstGeom prst="ellipse">
            <a:avLst/>
          </a:prstGeom>
          <a:solidFill>
            <a:srgbClr val="FF525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0"/>
          </a:p>
        </p:txBody>
      </p:sp>
      <p:pic>
        <p:nvPicPr>
          <p:cNvPr id="18" name="Billed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5530" y="4659133"/>
            <a:ext cx="1066087" cy="307105"/>
          </a:xfrm>
          <a:prstGeom prst="rect">
            <a:avLst/>
          </a:prstGeom>
        </p:spPr>
      </p:pic>
      <p:sp>
        <p:nvSpPr>
          <p:cNvPr id="19" name="Pladsholder til dato 3"/>
          <p:cNvSpPr txBox="1">
            <a:spLocks/>
          </p:cNvSpPr>
          <p:nvPr userDrawn="1"/>
        </p:nvSpPr>
        <p:spPr>
          <a:xfrm>
            <a:off x="6972267" y="4802828"/>
            <a:ext cx="1262869" cy="217194"/>
          </a:xfrm>
          <a:prstGeom prst="rect">
            <a:avLst/>
          </a:prstGeom>
        </p:spPr>
        <p:txBody>
          <a:bodyPr vert="horz" lIns="81869" tIns="40934" rIns="81869" bIns="40934" rtlCol="0" anchor="t"/>
          <a:lstStyle>
            <a:defPPr>
              <a:defRPr lang="da-DK"/>
            </a:defPPr>
            <a:lvl1pPr marL="0" algn="l" defTabSz="818693" rtl="0" eaLnBrk="1" latinLnBrk="0" hangingPunct="1">
              <a:defRPr sz="600" kern="1200">
                <a:solidFill>
                  <a:schemeClr val="tx1"/>
                </a:solidFill>
                <a:latin typeface="+mn-lt"/>
                <a:ea typeface="+mn-ea"/>
                <a:cs typeface="+mn-cs"/>
              </a:defRPr>
            </a:lvl1pPr>
            <a:lvl2pPr marL="409346" algn="l" defTabSz="818693" rtl="0" eaLnBrk="1" latinLnBrk="0" hangingPunct="1">
              <a:defRPr sz="1600" kern="1200">
                <a:solidFill>
                  <a:schemeClr val="tx1"/>
                </a:solidFill>
                <a:latin typeface="+mn-lt"/>
                <a:ea typeface="+mn-ea"/>
                <a:cs typeface="+mn-cs"/>
              </a:defRPr>
            </a:lvl2pPr>
            <a:lvl3pPr marL="818693" algn="l" defTabSz="818693" rtl="0" eaLnBrk="1" latinLnBrk="0" hangingPunct="1">
              <a:defRPr sz="1600" kern="1200">
                <a:solidFill>
                  <a:schemeClr val="tx1"/>
                </a:solidFill>
                <a:latin typeface="+mn-lt"/>
                <a:ea typeface="+mn-ea"/>
                <a:cs typeface="+mn-cs"/>
              </a:defRPr>
            </a:lvl3pPr>
            <a:lvl4pPr marL="1228039" algn="l" defTabSz="818693" rtl="0" eaLnBrk="1" latinLnBrk="0" hangingPunct="1">
              <a:defRPr sz="1600" kern="1200">
                <a:solidFill>
                  <a:schemeClr val="tx1"/>
                </a:solidFill>
                <a:latin typeface="+mn-lt"/>
                <a:ea typeface="+mn-ea"/>
                <a:cs typeface="+mn-cs"/>
              </a:defRPr>
            </a:lvl4pPr>
            <a:lvl5pPr marL="1637387" algn="l" defTabSz="818693" rtl="0" eaLnBrk="1" latinLnBrk="0" hangingPunct="1">
              <a:defRPr sz="1600" kern="1200">
                <a:solidFill>
                  <a:schemeClr val="tx1"/>
                </a:solidFill>
                <a:latin typeface="+mn-lt"/>
                <a:ea typeface="+mn-ea"/>
                <a:cs typeface="+mn-cs"/>
              </a:defRPr>
            </a:lvl5pPr>
            <a:lvl6pPr marL="2046733" algn="l" defTabSz="818693" rtl="0" eaLnBrk="1" latinLnBrk="0" hangingPunct="1">
              <a:defRPr sz="1600" kern="1200">
                <a:solidFill>
                  <a:schemeClr val="tx1"/>
                </a:solidFill>
                <a:latin typeface="+mn-lt"/>
                <a:ea typeface="+mn-ea"/>
                <a:cs typeface="+mn-cs"/>
              </a:defRPr>
            </a:lvl6pPr>
            <a:lvl7pPr marL="2456080" algn="l" defTabSz="818693" rtl="0" eaLnBrk="1" latinLnBrk="0" hangingPunct="1">
              <a:defRPr sz="1600" kern="1200">
                <a:solidFill>
                  <a:schemeClr val="tx1"/>
                </a:solidFill>
                <a:latin typeface="+mn-lt"/>
                <a:ea typeface="+mn-ea"/>
                <a:cs typeface="+mn-cs"/>
              </a:defRPr>
            </a:lvl7pPr>
            <a:lvl8pPr marL="2865426" algn="l" defTabSz="818693" rtl="0" eaLnBrk="1" latinLnBrk="0" hangingPunct="1">
              <a:defRPr sz="1600" kern="1200">
                <a:solidFill>
                  <a:schemeClr val="tx1"/>
                </a:solidFill>
                <a:latin typeface="+mn-lt"/>
                <a:ea typeface="+mn-ea"/>
                <a:cs typeface="+mn-cs"/>
              </a:defRPr>
            </a:lvl8pPr>
            <a:lvl9pPr marL="3274773" algn="l" defTabSz="818693" rtl="0" eaLnBrk="1" latinLnBrk="0" hangingPunct="1">
              <a:defRPr sz="1600" kern="1200">
                <a:solidFill>
                  <a:schemeClr val="tx1"/>
                </a:solidFill>
                <a:latin typeface="+mn-lt"/>
                <a:ea typeface="+mn-ea"/>
                <a:cs typeface="+mn-cs"/>
              </a:defRPr>
            </a:lvl9pPr>
          </a:lstStyle>
          <a:p>
            <a:fld id="{64E51B44-4615-4B11-B397-C75578C45028}" type="datetime2">
              <a:rPr lang="da-DK" sz="600" smtClean="0"/>
              <a:pPr/>
              <a:t>1. november 2022</a:t>
            </a:fld>
            <a:endParaRPr lang="da-DK" sz="600"/>
          </a:p>
        </p:txBody>
      </p:sp>
      <p:sp>
        <p:nvSpPr>
          <p:cNvPr id="20" name="Pladsholder til diasnummer 5"/>
          <p:cNvSpPr txBox="1">
            <a:spLocks/>
          </p:cNvSpPr>
          <p:nvPr userDrawn="1"/>
        </p:nvSpPr>
        <p:spPr>
          <a:xfrm>
            <a:off x="7930331" y="4802828"/>
            <a:ext cx="828047" cy="217194"/>
          </a:xfrm>
          <a:prstGeom prst="rect">
            <a:avLst/>
          </a:prstGeom>
        </p:spPr>
        <p:txBody>
          <a:bodyPr vert="horz" lIns="81869" tIns="40934" rIns="81869" bIns="40934" rtlCol="0" anchor="t"/>
          <a:lstStyle>
            <a:defPPr>
              <a:defRPr lang="da-DK"/>
            </a:defPPr>
            <a:lvl1pPr marL="0" algn="r" defTabSz="818693" rtl="0" eaLnBrk="1" latinLnBrk="0" hangingPunct="1">
              <a:defRPr sz="600" kern="1200">
                <a:solidFill>
                  <a:schemeClr val="tx1"/>
                </a:solidFill>
                <a:latin typeface="+mn-lt"/>
                <a:ea typeface="+mn-ea"/>
                <a:cs typeface="+mn-cs"/>
              </a:defRPr>
            </a:lvl1pPr>
            <a:lvl2pPr marL="409346" algn="l" defTabSz="818693" rtl="0" eaLnBrk="1" latinLnBrk="0" hangingPunct="1">
              <a:defRPr sz="1600" kern="1200">
                <a:solidFill>
                  <a:schemeClr val="tx1"/>
                </a:solidFill>
                <a:latin typeface="+mn-lt"/>
                <a:ea typeface="+mn-ea"/>
                <a:cs typeface="+mn-cs"/>
              </a:defRPr>
            </a:lvl2pPr>
            <a:lvl3pPr marL="818693" algn="l" defTabSz="818693" rtl="0" eaLnBrk="1" latinLnBrk="0" hangingPunct="1">
              <a:defRPr sz="1600" kern="1200">
                <a:solidFill>
                  <a:schemeClr val="tx1"/>
                </a:solidFill>
                <a:latin typeface="+mn-lt"/>
                <a:ea typeface="+mn-ea"/>
                <a:cs typeface="+mn-cs"/>
              </a:defRPr>
            </a:lvl3pPr>
            <a:lvl4pPr marL="1228039" algn="l" defTabSz="818693" rtl="0" eaLnBrk="1" latinLnBrk="0" hangingPunct="1">
              <a:defRPr sz="1600" kern="1200">
                <a:solidFill>
                  <a:schemeClr val="tx1"/>
                </a:solidFill>
                <a:latin typeface="+mn-lt"/>
                <a:ea typeface="+mn-ea"/>
                <a:cs typeface="+mn-cs"/>
              </a:defRPr>
            </a:lvl4pPr>
            <a:lvl5pPr marL="1637387" algn="l" defTabSz="818693" rtl="0" eaLnBrk="1" latinLnBrk="0" hangingPunct="1">
              <a:defRPr sz="1600" kern="1200">
                <a:solidFill>
                  <a:schemeClr val="tx1"/>
                </a:solidFill>
                <a:latin typeface="+mn-lt"/>
                <a:ea typeface="+mn-ea"/>
                <a:cs typeface="+mn-cs"/>
              </a:defRPr>
            </a:lvl5pPr>
            <a:lvl6pPr marL="2046733" algn="l" defTabSz="818693" rtl="0" eaLnBrk="1" latinLnBrk="0" hangingPunct="1">
              <a:defRPr sz="1600" kern="1200">
                <a:solidFill>
                  <a:schemeClr val="tx1"/>
                </a:solidFill>
                <a:latin typeface="+mn-lt"/>
                <a:ea typeface="+mn-ea"/>
                <a:cs typeface="+mn-cs"/>
              </a:defRPr>
            </a:lvl6pPr>
            <a:lvl7pPr marL="2456080" algn="l" defTabSz="818693" rtl="0" eaLnBrk="1" latinLnBrk="0" hangingPunct="1">
              <a:defRPr sz="1600" kern="1200">
                <a:solidFill>
                  <a:schemeClr val="tx1"/>
                </a:solidFill>
                <a:latin typeface="+mn-lt"/>
                <a:ea typeface="+mn-ea"/>
                <a:cs typeface="+mn-cs"/>
              </a:defRPr>
            </a:lvl7pPr>
            <a:lvl8pPr marL="2865426" algn="l" defTabSz="818693" rtl="0" eaLnBrk="1" latinLnBrk="0" hangingPunct="1">
              <a:defRPr sz="1600" kern="1200">
                <a:solidFill>
                  <a:schemeClr val="tx1"/>
                </a:solidFill>
                <a:latin typeface="+mn-lt"/>
                <a:ea typeface="+mn-ea"/>
                <a:cs typeface="+mn-cs"/>
              </a:defRPr>
            </a:lvl8pPr>
            <a:lvl9pPr marL="3274773" algn="l" defTabSz="818693" rtl="0" eaLnBrk="1" latinLnBrk="0" hangingPunct="1">
              <a:defRPr sz="1600" kern="1200">
                <a:solidFill>
                  <a:schemeClr val="tx1"/>
                </a:solidFill>
                <a:latin typeface="+mn-lt"/>
                <a:ea typeface="+mn-ea"/>
                <a:cs typeface="+mn-cs"/>
              </a:defRPr>
            </a:lvl9pPr>
          </a:lstStyle>
          <a:p>
            <a:r>
              <a:rPr lang="da-DK" sz="600"/>
              <a:t>Side </a:t>
            </a:r>
            <a:fld id="{8E044AEF-F590-47CE-BE8F-5C241A59BA2A}" type="slidenum">
              <a:rPr lang="da-DK" sz="600" smtClean="0"/>
              <a:pPr/>
              <a:t>‹#›</a:t>
            </a:fld>
            <a:endParaRPr lang="da-DK" sz="600"/>
          </a:p>
        </p:txBody>
      </p:sp>
    </p:spTree>
    <p:extLst>
      <p:ext uri="{BB962C8B-B14F-4D97-AF65-F5344CB8AC3E}">
        <p14:creationId xmlns:p14="http://schemas.microsoft.com/office/powerpoint/2010/main" val="422153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tekst">
    <p:spTree>
      <p:nvGrpSpPr>
        <p:cNvPr id="1" name=""/>
        <p:cNvGrpSpPr/>
        <p:nvPr/>
      </p:nvGrpSpPr>
      <p:grpSpPr>
        <a:xfrm>
          <a:off x="0" y="0"/>
          <a:ext cx="0" cy="0"/>
          <a:chOff x="0" y="0"/>
          <a:chExt cx="0" cy="0"/>
        </a:xfrm>
      </p:grpSpPr>
      <p:grpSp>
        <p:nvGrpSpPr>
          <p:cNvPr id="2" name="Gruppe 1"/>
          <p:cNvGrpSpPr/>
          <p:nvPr userDrawn="1"/>
        </p:nvGrpSpPr>
        <p:grpSpPr>
          <a:xfrm>
            <a:off x="179513" y="261537"/>
            <a:ext cx="551932" cy="632757"/>
            <a:chOff x="7431059" y="329279"/>
            <a:chExt cx="763878" cy="883222"/>
          </a:xfrm>
        </p:grpSpPr>
        <p:sp>
          <p:nvSpPr>
            <p:cNvPr id="22" name="Ellipse 21">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sp>
        <p:nvSpPr>
          <p:cNvPr id="33" name="Pladsholder til dato 14"/>
          <p:cNvSpPr>
            <a:spLocks noGrp="1"/>
          </p:cNvSpPr>
          <p:nvPr>
            <p:ph type="dt" sz="half" idx="13"/>
          </p:nvPr>
        </p:nvSpPr>
        <p:spPr>
          <a:xfrm>
            <a:off x="6907876" y="4790279"/>
            <a:ext cx="1231973"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34" name="Pladsholder til slidenummer 15"/>
          <p:cNvSpPr>
            <a:spLocks noGrp="1"/>
          </p:cNvSpPr>
          <p:nvPr>
            <p:ph type="sldNum" sz="quarter" idx="17"/>
          </p:nvPr>
        </p:nvSpPr>
        <p:spPr>
          <a:xfrm>
            <a:off x="8155082" y="4790279"/>
            <a:ext cx="807789"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sp>
        <p:nvSpPr>
          <p:cNvPr id="10" name="Pladsholder til tekst 18">
            <a:extLst>
              <a:ext uri="{FF2B5EF4-FFF2-40B4-BE49-F238E27FC236}">
                <a16:creationId xmlns:a16="http://schemas.microsoft.com/office/drawing/2014/main" id="{C3B5F652-10D8-D046-AFF3-E2A93FEA76A8}"/>
              </a:ext>
            </a:extLst>
          </p:cNvPr>
          <p:cNvSpPr>
            <a:spLocks noGrp="1"/>
          </p:cNvSpPr>
          <p:nvPr>
            <p:ph type="body" sz="quarter" idx="14" hasCustomPrompt="1"/>
          </p:nvPr>
        </p:nvSpPr>
        <p:spPr>
          <a:xfrm>
            <a:off x="215584" y="1174881"/>
            <a:ext cx="8712000" cy="3420000"/>
          </a:xfrm>
        </p:spPr>
        <p:txBody>
          <a:bodyPr>
            <a:noAutofit/>
          </a:bodyPr>
          <a:lstStyle>
            <a:lvl1pPr marL="285750" indent="-285750">
              <a:lnSpc>
                <a:spcPct val="100000"/>
              </a:lnSpc>
              <a:spcAft>
                <a:spcPts val="600"/>
              </a:spcAft>
              <a:buClrTx/>
              <a:buFont typeface="Arial" panose="020B0604020202020204" pitchFamily="34" charset="0"/>
              <a:buChar char="•"/>
              <a:defRPr sz="1400" baseline="0">
                <a:solidFill>
                  <a:schemeClr val="tx1"/>
                </a:solidFill>
              </a:defRPr>
            </a:lvl1pPr>
          </a:lstStyle>
          <a:p>
            <a:pPr lvl="0"/>
            <a:r>
              <a:rPr lang="da-DK"/>
              <a:t>Rediger typografien i masterens</a:t>
            </a:r>
          </a:p>
          <a:p>
            <a:pPr lvl="0"/>
            <a:r>
              <a:rPr lang="da-DK" err="1"/>
              <a:t>Ncjsdkjc</a:t>
            </a:r>
            <a:endParaRPr lang="da-DK"/>
          </a:p>
          <a:p>
            <a:pPr lvl="1"/>
            <a:r>
              <a:rPr lang="da-DK" err="1"/>
              <a:t>dfevsved</a:t>
            </a:r>
            <a:endParaRPr lang="da-DK"/>
          </a:p>
        </p:txBody>
      </p:sp>
      <p:sp>
        <p:nvSpPr>
          <p:cNvPr id="11"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827584" y="268659"/>
            <a:ext cx="8100000" cy="626801"/>
          </a:xfrm>
        </p:spPr>
        <p:txBody>
          <a:bodyPr anchor="ctr">
            <a:noAutofit/>
          </a:bodyPr>
          <a:lstStyle>
            <a:lvl1pPr marL="0" indent="0">
              <a:buClr>
                <a:srgbClr val="FF0000"/>
              </a:buClr>
              <a:buFontTx/>
              <a:buNone/>
              <a:defRPr sz="2400" b="0" cap="all" baseline="0">
                <a:solidFill>
                  <a:schemeClr val="tx1"/>
                </a:solidFill>
              </a:defRPr>
            </a:lvl1pPr>
          </a:lstStyle>
          <a:p>
            <a:pPr lvl="0"/>
            <a:r>
              <a:rPr lang="da-DK"/>
              <a:t>OVERSKRIFT</a:t>
            </a:r>
          </a:p>
        </p:txBody>
      </p:sp>
      <p:pic>
        <p:nvPicPr>
          <p:cNvPr id="14" name="Bille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4698918"/>
            <a:ext cx="972000" cy="365205"/>
          </a:xfrm>
          <a:prstGeom prst="rect">
            <a:avLst/>
          </a:prstGeom>
        </p:spPr>
      </p:pic>
    </p:spTree>
    <p:extLst>
      <p:ext uri="{BB962C8B-B14F-4D97-AF65-F5344CB8AC3E}">
        <p14:creationId xmlns:p14="http://schemas.microsoft.com/office/powerpoint/2010/main" val="101848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2">
    <p:spTree>
      <p:nvGrpSpPr>
        <p:cNvPr id="1" name=""/>
        <p:cNvGrpSpPr/>
        <p:nvPr/>
      </p:nvGrpSpPr>
      <p:grpSpPr>
        <a:xfrm>
          <a:off x="0" y="0"/>
          <a:ext cx="0" cy="0"/>
          <a:chOff x="0" y="0"/>
          <a:chExt cx="0" cy="0"/>
        </a:xfrm>
      </p:grpSpPr>
      <p:sp>
        <p:nvSpPr>
          <p:cNvPr id="29" name="Pladsholder til dato 14"/>
          <p:cNvSpPr>
            <a:spLocks noGrp="1"/>
          </p:cNvSpPr>
          <p:nvPr>
            <p:ph type="dt" sz="half" idx="13"/>
          </p:nvPr>
        </p:nvSpPr>
        <p:spPr>
          <a:xfrm>
            <a:off x="6907876" y="4790279"/>
            <a:ext cx="1231973"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30" name="Pladsholder til slidenummer 15"/>
          <p:cNvSpPr>
            <a:spLocks noGrp="1"/>
          </p:cNvSpPr>
          <p:nvPr>
            <p:ph type="sldNum" sz="quarter" idx="17"/>
          </p:nvPr>
        </p:nvSpPr>
        <p:spPr>
          <a:xfrm>
            <a:off x="8155082" y="4790279"/>
            <a:ext cx="807789"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pic>
        <p:nvPicPr>
          <p:cNvPr id="46" name="Billede 4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4698918"/>
            <a:ext cx="972000" cy="365205"/>
          </a:xfrm>
          <a:prstGeom prst="rect">
            <a:avLst/>
          </a:prstGeom>
        </p:spPr>
      </p:pic>
      <p:grpSp>
        <p:nvGrpSpPr>
          <p:cNvPr id="14" name="Gruppe 13"/>
          <p:cNvGrpSpPr/>
          <p:nvPr userDrawn="1"/>
        </p:nvGrpSpPr>
        <p:grpSpPr>
          <a:xfrm>
            <a:off x="8410939" y="271169"/>
            <a:ext cx="551932" cy="632757"/>
            <a:chOff x="7431059" y="329279"/>
            <a:chExt cx="763878" cy="883222"/>
          </a:xfrm>
        </p:grpSpPr>
        <p:sp>
          <p:nvSpPr>
            <p:cNvPr id="15" name="Ellipse 14">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sp>
        <p:nvSpPr>
          <p:cNvPr id="19"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216023" y="268659"/>
            <a:ext cx="8100000" cy="626801"/>
          </a:xfrm>
        </p:spPr>
        <p:txBody>
          <a:bodyPr anchor="ctr">
            <a:noAutofit/>
          </a:bodyPr>
          <a:lstStyle>
            <a:lvl1pPr marL="0" indent="0">
              <a:buClr>
                <a:srgbClr val="FF0000"/>
              </a:buClr>
              <a:buFontTx/>
              <a:buNone/>
              <a:defRPr sz="2400" b="0" cap="all" baseline="0">
                <a:solidFill>
                  <a:schemeClr val="tx1"/>
                </a:solidFill>
              </a:defRPr>
            </a:lvl1pPr>
          </a:lstStyle>
          <a:p>
            <a:pPr lvl="0"/>
            <a:r>
              <a:rPr lang="da-DK"/>
              <a:t>OVERSKRIFT</a:t>
            </a:r>
          </a:p>
        </p:txBody>
      </p:sp>
      <p:sp>
        <p:nvSpPr>
          <p:cNvPr id="24" name="Pladsholder til tekst 18">
            <a:extLst>
              <a:ext uri="{FF2B5EF4-FFF2-40B4-BE49-F238E27FC236}">
                <a16:creationId xmlns:a16="http://schemas.microsoft.com/office/drawing/2014/main" id="{C3B5F652-10D8-D046-AFF3-E2A93FEA76A8}"/>
              </a:ext>
            </a:extLst>
          </p:cNvPr>
          <p:cNvSpPr>
            <a:spLocks noGrp="1"/>
          </p:cNvSpPr>
          <p:nvPr>
            <p:ph type="body" sz="quarter" idx="14"/>
          </p:nvPr>
        </p:nvSpPr>
        <p:spPr>
          <a:xfrm>
            <a:off x="215584" y="1174881"/>
            <a:ext cx="8712000" cy="3420000"/>
          </a:xfrm>
        </p:spPr>
        <p:txBody>
          <a:bodyPr>
            <a:noAutofit/>
          </a:bodyPr>
          <a:lstStyle>
            <a:lvl1pPr marL="0" indent="0">
              <a:spcAft>
                <a:spcPts val="600"/>
              </a:spcAft>
              <a:buClrTx/>
              <a:buFont typeface="Arial" panose="020B0604020202020204" pitchFamily="34" charset="0"/>
              <a:buNone/>
              <a:defRPr sz="1400" baseline="0">
                <a:solidFill>
                  <a:schemeClr val="tx1"/>
                </a:solidFill>
              </a:defRPr>
            </a:lvl1pPr>
          </a:lstStyle>
          <a:p>
            <a:pPr lvl="0"/>
            <a:r>
              <a:rPr lang="da-DK"/>
              <a:t>Rediger typografien i masterens</a:t>
            </a:r>
          </a:p>
        </p:txBody>
      </p:sp>
    </p:spTree>
    <p:extLst>
      <p:ext uri="{BB962C8B-B14F-4D97-AF65-F5344CB8AC3E}">
        <p14:creationId xmlns:p14="http://schemas.microsoft.com/office/powerpoint/2010/main" val="96841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 to spalter">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40B81822-3D96-4344-807F-41D29B6F979A}"/>
              </a:ext>
            </a:extLst>
          </p:cNvPr>
          <p:cNvSpPr>
            <a:spLocks noGrp="1"/>
          </p:cNvSpPr>
          <p:nvPr>
            <p:ph type="body" sz="quarter" idx="12"/>
          </p:nvPr>
        </p:nvSpPr>
        <p:spPr>
          <a:xfrm>
            <a:off x="214095" y="1174881"/>
            <a:ext cx="4212000" cy="3420000"/>
          </a:xfrm>
        </p:spPr>
        <p:txBody>
          <a:bodyPr>
            <a:normAutofit/>
          </a:bodyPr>
          <a:lstStyle>
            <a:lvl1pPr marL="0" indent="0">
              <a:spcAft>
                <a:spcPts val="600"/>
              </a:spcAft>
              <a:buNone/>
              <a:defRPr sz="1200"/>
            </a:lvl1pPr>
            <a:lvl2pPr>
              <a:defRPr sz="1200"/>
            </a:lvl2pPr>
            <a:lvl3pPr>
              <a:defRPr sz="1200"/>
            </a:lvl3pPr>
            <a:lvl4pPr>
              <a:defRPr sz="1200"/>
            </a:lvl4pPr>
            <a:lvl5pPr>
              <a:defRPr sz="1200"/>
            </a:lvl5pPr>
          </a:lstStyle>
          <a:p>
            <a:pPr lvl="0"/>
            <a:r>
              <a:rPr lang="da-DK"/>
              <a:t>Rediger typografien i masterens</a:t>
            </a:r>
          </a:p>
        </p:txBody>
      </p:sp>
      <p:sp>
        <p:nvSpPr>
          <p:cNvPr id="16" name="Pladsholder til dato 14"/>
          <p:cNvSpPr>
            <a:spLocks noGrp="1"/>
          </p:cNvSpPr>
          <p:nvPr>
            <p:ph type="dt" sz="half" idx="17"/>
          </p:nvPr>
        </p:nvSpPr>
        <p:spPr>
          <a:xfrm>
            <a:off x="6907876" y="4790279"/>
            <a:ext cx="1231973"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18" name="Pladsholder til slidenummer 15"/>
          <p:cNvSpPr>
            <a:spLocks noGrp="1"/>
          </p:cNvSpPr>
          <p:nvPr>
            <p:ph type="sldNum" sz="quarter" idx="18"/>
          </p:nvPr>
        </p:nvSpPr>
        <p:spPr>
          <a:xfrm>
            <a:off x="8155082" y="4790279"/>
            <a:ext cx="807789"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sp>
        <p:nvSpPr>
          <p:cNvPr id="9" name="Pladsholder til tekst 5">
            <a:extLst>
              <a:ext uri="{FF2B5EF4-FFF2-40B4-BE49-F238E27FC236}">
                <a16:creationId xmlns:a16="http://schemas.microsoft.com/office/drawing/2014/main" id="{40B81822-3D96-4344-807F-41D29B6F979A}"/>
              </a:ext>
            </a:extLst>
          </p:cNvPr>
          <p:cNvSpPr>
            <a:spLocks noGrp="1"/>
          </p:cNvSpPr>
          <p:nvPr>
            <p:ph type="body" sz="quarter" idx="20"/>
          </p:nvPr>
        </p:nvSpPr>
        <p:spPr>
          <a:xfrm>
            <a:off x="4712658" y="1174881"/>
            <a:ext cx="4212000" cy="3420000"/>
          </a:xfrm>
        </p:spPr>
        <p:txBody>
          <a:bodyPr>
            <a:normAutofit/>
          </a:bodyPr>
          <a:lstStyle>
            <a:lvl1pPr marL="0" indent="0">
              <a:spcAft>
                <a:spcPts val="600"/>
              </a:spcAft>
              <a:buNone/>
              <a:defRPr sz="1200"/>
            </a:lvl1pPr>
            <a:lvl2pPr>
              <a:defRPr sz="1200"/>
            </a:lvl2pPr>
            <a:lvl3pPr>
              <a:defRPr sz="1200"/>
            </a:lvl3pPr>
            <a:lvl4pPr>
              <a:defRPr sz="1200"/>
            </a:lvl4pPr>
            <a:lvl5pPr>
              <a:defRPr sz="1200"/>
            </a:lvl5pPr>
          </a:lstStyle>
          <a:p>
            <a:pPr lvl="0"/>
            <a:r>
              <a:rPr lang="da-DK"/>
              <a:t>Rediger typografien i masterens</a:t>
            </a:r>
          </a:p>
        </p:txBody>
      </p:sp>
      <p:pic>
        <p:nvPicPr>
          <p:cNvPr id="14" name="Bille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4698918"/>
            <a:ext cx="972000" cy="365205"/>
          </a:xfrm>
          <a:prstGeom prst="rect">
            <a:avLst/>
          </a:prstGeom>
        </p:spPr>
      </p:pic>
      <p:grpSp>
        <p:nvGrpSpPr>
          <p:cNvPr id="12" name="Gruppe 11"/>
          <p:cNvGrpSpPr/>
          <p:nvPr userDrawn="1"/>
        </p:nvGrpSpPr>
        <p:grpSpPr>
          <a:xfrm>
            <a:off x="179513" y="261537"/>
            <a:ext cx="551932" cy="632757"/>
            <a:chOff x="7431059" y="329279"/>
            <a:chExt cx="763878" cy="883222"/>
          </a:xfrm>
        </p:grpSpPr>
        <p:sp>
          <p:nvSpPr>
            <p:cNvPr id="13" name="Ellipse 12">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sp>
        <p:nvSpPr>
          <p:cNvPr id="21" name="Pladsholder til tekst 18">
            <a:extLst>
              <a:ext uri="{FF2B5EF4-FFF2-40B4-BE49-F238E27FC236}">
                <a16:creationId xmlns:a16="http://schemas.microsoft.com/office/drawing/2014/main" id="{ED22160D-BA96-8D44-A99D-0EBA75B3B491}"/>
              </a:ext>
            </a:extLst>
          </p:cNvPr>
          <p:cNvSpPr>
            <a:spLocks noGrp="1"/>
          </p:cNvSpPr>
          <p:nvPr>
            <p:ph type="body" sz="quarter" idx="21" hasCustomPrompt="1"/>
          </p:nvPr>
        </p:nvSpPr>
        <p:spPr>
          <a:xfrm>
            <a:off x="827584" y="268659"/>
            <a:ext cx="8100000" cy="626801"/>
          </a:xfrm>
        </p:spPr>
        <p:txBody>
          <a:bodyPr anchor="ctr">
            <a:noAutofit/>
          </a:bodyPr>
          <a:lstStyle>
            <a:lvl1pPr marL="0" indent="0">
              <a:buClr>
                <a:srgbClr val="FF0000"/>
              </a:buClr>
              <a:buFontTx/>
              <a:buNone/>
              <a:defRPr sz="2400" b="0" cap="all" baseline="0">
                <a:solidFill>
                  <a:schemeClr val="tx1"/>
                </a:solidFill>
              </a:defRPr>
            </a:lvl1pPr>
          </a:lstStyle>
          <a:p>
            <a:pPr lvl="0"/>
            <a:r>
              <a:rPr lang="da-DK"/>
              <a:t>OVERSKRIFT</a:t>
            </a:r>
          </a:p>
        </p:txBody>
      </p:sp>
    </p:spTree>
    <p:extLst>
      <p:ext uri="{BB962C8B-B14F-4D97-AF65-F5344CB8AC3E}">
        <p14:creationId xmlns:p14="http://schemas.microsoft.com/office/powerpoint/2010/main" val="306530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 tre spalter">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40B81822-3D96-4344-807F-41D29B6F979A}"/>
              </a:ext>
            </a:extLst>
          </p:cNvPr>
          <p:cNvSpPr>
            <a:spLocks noGrp="1"/>
          </p:cNvSpPr>
          <p:nvPr>
            <p:ph type="body" sz="quarter" idx="12"/>
          </p:nvPr>
        </p:nvSpPr>
        <p:spPr>
          <a:xfrm>
            <a:off x="214094" y="1174881"/>
            <a:ext cx="2592000" cy="3420000"/>
          </a:xfrm>
        </p:spPr>
        <p:txBody>
          <a:bodyPr>
            <a:normAutofit/>
          </a:bodyPr>
          <a:lstStyle>
            <a:lvl1pPr marL="0" indent="0">
              <a:spcAft>
                <a:spcPts val="600"/>
              </a:spcAft>
              <a:buNone/>
              <a:defRPr sz="1200"/>
            </a:lvl1pPr>
            <a:lvl2pPr>
              <a:defRPr sz="1200"/>
            </a:lvl2pPr>
            <a:lvl3pPr>
              <a:defRPr sz="1200"/>
            </a:lvl3pPr>
            <a:lvl4pPr>
              <a:defRPr sz="1200"/>
            </a:lvl4pPr>
            <a:lvl5pPr>
              <a:defRPr sz="1200"/>
            </a:lvl5pPr>
          </a:lstStyle>
          <a:p>
            <a:pPr lvl="0"/>
            <a:r>
              <a:rPr lang="da-DK"/>
              <a:t>Rediger typografien i masterens</a:t>
            </a:r>
          </a:p>
        </p:txBody>
      </p:sp>
      <p:sp>
        <p:nvSpPr>
          <p:cNvPr id="16" name="Pladsholder til dato 14"/>
          <p:cNvSpPr>
            <a:spLocks noGrp="1"/>
          </p:cNvSpPr>
          <p:nvPr>
            <p:ph type="dt" sz="half" idx="17"/>
          </p:nvPr>
        </p:nvSpPr>
        <p:spPr>
          <a:xfrm>
            <a:off x="6907876" y="4790279"/>
            <a:ext cx="1231973"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18" name="Pladsholder til slidenummer 15"/>
          <p:cNvSpPr>
            <a:spLocks noGrp="1"/>
          </p:cNvSpPr>
          <p:nvPr>
            <p:ph type="sldNum" sz="quarter" idx="18"/>
          </p:nvPr>
        </p:nvSpPr>
        <p:spPr>
          <a:xfrm>
            <a:off x="8155082" y="4790279"/>
            <a:ext cx="807789"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sp>
        <p:nvSpPr>
          <p:cNvPr id="9" name="Pladsholder til tekst 5">
            <a:extLst>
              <a:ext uri="{FF2B5EF4-FFF2-40B4-BE49-F238E27FC236}">
                <a16:creationId xmlns:a16="http://schemas.microsoft.com/office/drawing/2014/main" id="{40B81822-3D96-4344-807F-41D29B6F979A}"/>
              </a:ext>
            </a:extLst>
          </p:cNvPr>
          <p:cNvSpPr>
            <a:spLocks noGrp="1"/>
          </p:cNvSpPr>
          <p:nvPr>
            <p:ph type="body" sz="quarter" idx="20"/>
          </p:nvPr>
        </p:nvSpPr>
        <p:spPr>
          <a:xfrm>
            <a:off x="6335584" y="1174881"/>
            <a:ext cx="2592000" cy="3420000"/>
          </a:xfrm>
        </p:spPr>
        <p:txBody>
          <a:bodyPr>
            <a:normAutofit/>
          </a:bodyPr>
          <a:lstStyle>
            <a:lvl1pPr marL="0" indent="0">
              <a:spcAft>
                <a:spcPts val="600"/>
              </a:spcAft>
              <a:buNone/>
              <a:defRPr sz="1200"/>
            </a:lvl1pPr>
            <a:lvl2pPr>
              <a:defRPr sz="1200"/>
            </a:lvl2pPr>
            <a:lvl3pPr>
              <a:defRPr sz="1200"/>
            </a:lvl3pPr>
            <a:lvl4pPr>
              <a:defRPr sz="1200"/>
            </a:lvl4pPr>
            <a:lvl5pPr>
              <a:defRPr sz="1200"/>
            </a:lvl5pPr>
          </a:lstStyle>
          <a:p>
            <a:pPr lvl="0"/>
            <a:r>
              <a:rPr lang="da-DK"/>
              <a:t>Rediger typografien i masterens</a:t>
            </a:r>
          </a:p>
        </p:txBody>
      </p:sp>
      <p:pic>
        <p:nvPicPr>
          <p:cNvPr id="14" name="Bille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4698918"/>
            <a:ext cx="972000" cy="365205"/>
          </a:xfrm>
          <a:prstGeom prst="rect">
            <a:avLst/>
          </a:prstGeom>
        </p:spPr>
      </p:pic>
      <p:grpSp>
        <p:nvGrpSpPr>
          <p:cNvPr id="12" name="Gruppe 11"/>
          <p:cNvGrpSpPr/>
          <p:nvPr userDrawn="1"/>
        </p:nvGrpSpPr>
        <p:grpSpPr>
          <a:xfrm>
            <a:off x="179513" y="261537"/>
            <a:ext cx="551932" cy="632757"/>
            <a:chOff x="7431059" y="329279"/>
            <a:chExt cx="763878" cy="883222"/>
          </a:xfrm>
        </p:grpSpPr>
        <p:sp>
          <p:nvSpPr>
            <p:cNvPr id="13" name="Ellipse 12">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sp>
        <p:nvSpPr>
          <p:cNvPr id="21" name="Pladsholder til tekst 18">
            <a:extLst>
              <a:ext uri="{FF2B5EF4-FFF2-40B4-BE49-F238E27FC236}">
                <a16:creationId xmlns:a16="http://schemas.microsoft.com/office/drawing/2014/main" id="{ED22160D-BA96-8D44-A99D-0EBA75B3B491}"/>
              </a:ext>
            </a:extLst>
          </p:cNvPr>
          <p:cNvSpPr>
            <a:spLocks noGrp="1"/>
          </p:cNvSpPr>
          <p:nvPr>
            <p:ph type="body" sz="quarter" idx="21" hasCustomPrompt="1"/>
          </p:nvPr>
        </p:nvSpPr>
        <p:spPr>
          <a:xfrm>
            <a:off x="827584" y="268659"/>
            <a:ext cx="8100000" cy="626801"/>
          </a:xfrm>
        </p:spPr>
        <p:txBody>
          <a:bodyPr anchor="ctr">
            <a:noAutofit/>
          </a:bodyPr>
          <a:lstStyle>
            <a:lvl1pPr marL="0" indent="0">
              <a:buClr>
                <a:srgbClr val="FF0000"/>
              </a:buClr>
              <a:buFontTx/>
              <a:buNone/>
              <a:defRPr sz="2400" b="0" cap="all" baseline="0">
                <a:solidFill>
                  <a:schemeClr val="tx1"/>
                </a:solidFill>
              </a:defRPr>
            </a:lvl1pPr>
          </a:lstStyle>
          <a:p>
            <a:pPr lvl="0"/>
            <a:r>
              <a:rPr lang="da-DK"/>
              <a:t>OVERSKRIFT</a:t>
            </a:r>
          </a:p>
        </p:txBody>
      </p:sp>
      <p:sp>
        <p:nvSpPr>
          <p:cNvPr id="11" name="Pladsholder til tekst 5">
            <a:extLst>
              <a:ext uri="{FF2B5EF4-FFF2-40B4-BE49-F238E27FC236}">
                <a16:creationId xmlns:a16="http://schemas.microsoft.com/office/drawing/2014/main" id="{40B81822-3D96-4344-807F-41D29B6F979A}"/>
              </a:ext>
            </a:extLst>
          </p:cNvPr>
          <p:cNvSpPr>
            <a:spLocks noGrp="1"/>
          </p:cNvSpPr>
          <p:nvPr>
            <p:ph type="body" sz="quarter" idx="22"/>
          </p:nvPr>
        </p:nvSpPr>
        <p:spPr>
          <a:xfrm>
            <a:off x="3274839" y="1174881"/>
            <a:ext cx="2592000" cy="3420000"/>
          </a:xfrm>
        </p:spPr>
        <p:txBody>
          <a:bodyPr>
            <a:normAutofit/>
          </a:bodyPr>
          <a:lstStyle>
            <a:lvl1pPr marL="0" indent="0">
              <a:spcAft>
                <a:spcPts val="600"/>
              </a:spcAft>
              <a:buNone/>
              <a:defRPr sz="1200"/>
            </a:lvl1pPr>
            <a:lvl2pPr>
              <a:defRPr sz="1200"/>
            </a:lvl2pPr>
            <a:lvl3pPr>
              <a:defRPr sz="1200"/>
            </a:lvl3pPr>
            <a:lvl4pPr>
              <a:defRPr sz="1200"/>
            </a:lvl4pPr>
            <a:lvl5pPr>
              <a:defRPr sz="1200"/>
            </a:lvl5pPr>
          </a:lstStyle>
          <a:p>
            <a:pPr lvl="0"/>
            <a:r>
              <a:rPr lang="da-DK"/>
              <a:t>Rediger typografien i masterens</a:t>
            </a:r>
          </a:p>
        </p:txBody>
      </p:sp>
    </p:spTree>
    <p:extLst>
      <p:ext uri="{BB962C8B-B14F-4D97-AF65-F5344CB8AC3E}">
        <p14:creationId xmlns:p14="http://schemas.microsoft.com/office/powerpoint/2010/main" val="400864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13" name="Pladsholder til dato 14"/>
          <p:cNvSpPr>
            <a:spLocks noGrp="1"/>
          </p:cNvSpPr>
          <p:nvPr>
            <p:ph type="dt" sz="half" idx="13"/>
          </p:nvPr>
        </p:nvSpPr>
        <p:spPr>
          <a:xfrm>
            <a:off x="6907876" y="4787238"/>
            <a:ext cx="1231973"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14" name="Pladsholder til slidenummer 15"/>
          <p:cNvSpPr>
            <a:spLocks noGrp="1"/>
          </p:cNvSpPr>
          <p:nvPr>
            <p:ph type="sldNum" sz="quarter" idx="17"/>
          </p:nvPr>
        </p:nvSpPr>
        <p:spPr>
          <a:xfrm>
            <a:off x="8155082" y="4787238"/>
            <a:ext cx="807789"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sp>
        <p:nvSpPr>
          <p:cNvPr id="15" name="Pladsholder til tabel 2"/>
          <p:cNvSpPr>
            <a:spLocks noGrp="1"/>
          </p:cNvSpPr>
          <p:nvPr>
            <p:ph type="tbl" sz="quarter" idx="15" hasCustomPrompt="1"/>
          </p:nvPr>
        </p:nvSpPr>
        <p:spPr>
          <a:xfrm>
            <a:off x="210423" y="1181402"/>
            <a:ext cx="8712000" cy="3420000"/>
          </a:xfrm>
        </p:spPr>
        <p:txBody>
          <a:bodyPr>
            <a:normAutofit/>
          </a:bodyPr>
          <a:lstStyle>
            <a:lvl1pPr marL="0" indent="0">
              <a:buNone/>
              <a:defRPr sz="1400"/>
            </a:lvl1pPr>
          </a:lstStyle>
          <a:p>
            <a:r>
              <a:rPr lang="da-DK"/>
              <a:t>Indsæt tabel</a:t>
            </a:r>
          </a:p>
        </p:txBody>
      </p:sp>
      <p:pic>
        <p:nvPicPr>
          <p:cNvPr id="12" name="Bille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4698918"/>
            <a:ext cx="972000" cy="365205"/>
          </a:xfrm>
          <a:prstGeom prst="rect">
            <a:avLst/>
          </a:prstGeom>
        </p:spPr>
      </p:pic>
      <p:grpSp>
        <p:nvGrpSpPr>
          <p:cNvPr id="9" name="Gruppe 8"/>
          <p:cNvGrpSpPr/>
          <p:nvPr userDrawn="1"/>
        </p:nvGrpSpPr>
        <p:grpSpPr>
          <a:xfrm>
            <a:off x="179513" y="261537"/>
            <a:ext cx="551932" cy="632757"/>
            <a:chOff x="7431059" y="329279"/>
            <a:chExt cx="763878" cy="883222"/>
          </a:xfrm>
        </p:grpSpPr>
        <p:sp>
          <p:nvSpPr>
            <p:cNvPr id="10" name="Ellipse 9">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sp>
        <p:nvSpPr>
          <p:cNvPr id="18"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827584" y="268659"/>
            <a:ext cx="8100000" cy="626801"/>
          </a:xfrm>
        </p:spPr>
        <p:txBody>
          <a:bodyPr anchor="ctr">
            <a:noAutofit/>
          </a:bodyPr>
          <a:lstStyle>
            <a:lvl1pPr marL="0" indent="0">
              <a:buClr>
                <a:srgbClr val="FF0000"/>
              </a:buClr>
              <a:buFontTx/>
              <a:buNone/>
              <a:defRPr sz="2400" b="0" cap="all" baseline="0">
                <a:solidFill>
                  <a:schemeClr val="tx1"/>
                </a:solidFill>
              </a:defRPr>
            </a:lvl1pPr>
          </a:lstStyle>
          <a:p>
            <a:pPr lvl="0"/>
            <a:r>
              <a:rPr lang="da-DK"/>
              <a:t>OVERSKRIFT</a:t>
            </a:r>
          </a:p>
        </p:txBody>
      </p:sp>
    </p:spTree>
    <p:extLst>
      <p:ext uri="{BB962C8B-B14F-4D97-AF65-F5344CB8AC3E}">
        <p14:creationId xmlns:p14="http://schemas.microsoft.com/office/powerpoint/2010/main" val="78862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13" name="Pladsholder til billede 12"/>
          <p:cNvSpPr>
            <a:spLocks noGrp="1"/>
          </p:cNvSpPr>
          <p:nvPr>
            <p:ph type="pic" sz="quarter" idx="13" hasCustomPrompt="1"/>
          </p:nvPr>
        </p:nvSpPr>
        <p:spPr>
          <a:xfrm>
            <a:off x="5211602" y="267494"/>
            <a:ext cx="3753362" cy="4287686"/>
          </a:xfrm>
        </p:spPr>
        <p:txBody>
          <a:bodyPr>
            <a:normAutofit/>
          </a:bodyPr>
          <a:lstStyle>
            <a:lvl1pPr marL="0" indent="0">
              <a:buNone/>
              <a:defRPr sz="1400"/>
            </a:lvl1pPr>
          </a:lstStyle>
          <a:p>
            <a:r>
              <a:rPr lang="da-DK"/>
              <a:t>Indsæt billede</a:t>
            </a:r>
            <a:endParaRPr lang="en-US"/>
          </a:p>
        </p:txBody>
      </p:sp>
      <p:sp>
        <p:nvSpPr>
          <p:cNvPr id="16" name="Pladsholder til tekst 18">
            <a:extLst>
              <a:ext uri="{FF2B5EF4-FFF2-40B4-BE49-F238E27FC236}">
                <a16:creationId xmlns:a16="http://schemas.microsoft.com/office/drawing/2014/main" id="{C3B5F652-10D8-D046-AFF3-E2A93FEA76A8}"/>
              </a:ext>
            </a:extLst>
          </p:cNvPr>
          <p:cNvSpPr>
            <a:spLocks noGrp="1"/>
          </p:cNvSpPr>
          <p:nvPr>
            <p:ph type="body" sz="quarter" idx="12"/>
          </p:nvPr>
        </p:nvSpPr>
        <p:spPr>
          <a:xfrm>
            <a:off x="206765" y="1171180"/>
            <a:ext cx="4779554" cy="3384000"/>
          </a:xfrm>
        </p:spPr>
        <p:txBody>
          <a:bodyPr>
            <a:noAutofit/>
          </a:bodyPr>
          <a:lstStyle>
            <a:lvl1pPr marL="0" indent="0">
              <a:spcAft>
                <a:spcPts val="600"/>
              </a:spcAft>
              <a:buClrTx/>
              <a:buFont typeface="Arial" panose="020B0604020202020204" pitchFamily="34" charset="0"/>
              <a:buNone/>
              <a:defRPr sz="1400" baseline="0">
                <a:solidFill>
                  <a:schemeClr val="tx1"/>
                </a:solidFill>
              </a:defRPr>
            </a:lvl1pPr>
          </a:lstStyle>
          <a:p>
            <a:pPr lvl="0"/>
            <a:r>
              <a:rPr lang="da-DK"/>
              <a:t>Rediger typografien i masterens</a:t>
            </a:r>
          </a:p>
        </p:txBody>
      </p:sp>
      <p:grpSp>
        <p:nvGrpSpPr>
          <p:cNvPr id="2" name="Gruppe 1"/>
          <p:cNvGrpSpPr/>
          <p:nvPr userDrawn="1"/>
        </p:nvGrpSpPr>
        <p:grpSpPr>
          <a:xfrm>
            <a:off x="4878319" y="123478"/>
            <a:ext cx="324000" cy="420901"/>
            <a:chOff x="4868450" y="83003"/>
            <a:chExt cx="324000" cy="420901"/>
          </a:xfrm>
        </p:grpSpPr>
        <p:sp>
          <p:nvSpPr>
            <p:cNvPr id="9" name="Ellipse 8"/>
            <p:cNvSpPr/>
            <p:nvPr userDrawn="1"/>
          </p:nvSpPr>
          <p:spPr>
            <a:xfrm>
              <a:off x="4868450" y="179904"/>
              <a:ext cx="324000" cy="324000"/>
            </a:xfrm>
            <a:prstGeom prst="ellipse">
              <a:avLst/>
            </a:prstGeom>
            <a:solidFill>
              <a:srgbClr val="009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E5665204-1FDE-4492-BEAE-8438CD854AD2}"/>
                </a:ext>
              </a:extLst>
            </p:cNvPr>
            <p:cNvSpPr/>
            <p:nvPr userDrawn="1"/>
          </p:nvSpPr>
          <p:spPr>
            <a:xfrm>
              <a:off x="4976450" y="83003"/>
              <a:ext cx="216000" cy="216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sp>
        <p:nvSpPr>
          <p:cNvPr id="19" name="Pladsholder til dato 14"/>
          <p:cNvSpPr>
            <a:spLocks noGrp="1"/>
          </p:cNvSpPr>
          <p:nvPr>
            <p:ph type="dt" sz="half" idx="16"/>
          </p:nvPr>
        </p:nvSpPr>
        <p:spPr>
          <a:xfrm>
            <a:off x="6907876" y="4787238"/>
            <a:ext cx="1231973"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22" name="Pladsholder til slidenummer 15"/>
          <p:cNvSpPr>
            <a:spLocks noGrp="1"/>
          </p:cNvSpPr>
          <p:nvPr>
            <p:ph type="sldNum" sz="quarter" idx="17"/>
          </p:nvPr>
        </p:nvSpPr>
        <p:spPr>
          <a:xfrm>
            <a:off x="8155082" y="4787238"/>
            <a:ext cx="807789"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sp>
        <p:nvSpPr>
          <p:cNvPr id="11"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216024" y="268659"/>
            <a:ext cx="4572000" cy="626801"/>
          </a:xfrm>
        </p:spPr>
        <p:txBody>
          <a:bodyPr anchor="ctr">
            <a:noAutofit/>
          </a:bodyPr>
          <a:lstStyle>
            <a:lvl1pPr marL="0" indent="0">
              <a:buClr>
                <a:srgbClr val="FF0000"/>
              </a:buClr>
              <a:buFontTx/>
              <a:buNone/>
              <a:defRPr sz="2400" b="0" cap="all" baseline="0">
                <a:solidFill>
                  <a:schemeClr val="tx1"/>
                </a:solidFill>
              </a:defRPr>
            </a:lvl1pPr>
          </a:lstStyle>
          <a:p>
            <a:pPr lvl="0"/>
            <a:r>
              <a:rPr lang="da-DK"/>
              <a:t>OVERSKRIFT</a:t>
            </a:r>
          </a:p>
        </p:txBody>
      </p:sp>
      <p:pic>
        <p:nvPicPr>
          <p:cNvPr id="14" name="Bille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4698918"/>
            <a:ext cx="972000" cy="365205"/>
          </a:xfrm>
          <a:prstGeom prst="rect">
            <a:avLst/>
          </a:prstGeom>
        </p:spPr>
      </p:pic>
    </p:spTree>
    <p:extLst>
      <p:ext uri="{BB962C8B-B14F-4D97-AF65-F5344CB8AC3E}">
        <p14:creationId xmlns:p14="http://schemas.microsoft.com/office/powerpoint/2010/main" val="379238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gur og tekst">
    <p:spTree>
      <p:nvGrpSpPr>
        <p:cNvPr id="1" name=""/>
        <p:cNvGrpSpPr/>
        <p:nvPr/>
      </p:nvGrpSpPr>
      <p:grpSpPr>
        <a:xfrm>
          <a:off x="0" y="0"/>
          <a:ext cx="0" cy="0"/>
          <a:chOff x="0" y="0"/>
          <a:chExt cx="0" cy="0"/>
        </a:xfrm>
      </p:grpSpPr>
      <p:sp>
        <p:nvSpPr>
          <p:cNvPr id="9" name="Rektangel 8"/>
          <p:cNvSpPr/>
          <p:nvPr userDrawn="1"/>
        </p:nvSpPr>
        <p:spPr>
          <a:xfrm>
            <a:off x="5148065" y="0"/>
            <a:ext cx="3995935" cy="5143500"/>
          </a:xfrm>
          <a:prstGeom prst="rect">
            <a:avLst/>
          </a:prstGeom>
          <a:solidFill>
            <a:srgbClr val="5C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Pladsholder til indhold 27"/>
          <p:cNvSpPr>
            <a:spLocks noGrp="1"/>
          </p:cNvSpPr>
          <p:nvPr>
            <p:ph sz="quarter" idx="16" hasCustomPrompt="1"/>
          </p:nvPr>
        </p:nvSpPr>
        <p:spPr>
          <a:xfrm>
            <a:off x="5362918" y="576030"/>
            <a:ext cx="3601569" cy="3979150"/>
          </a:xfrm>
        </p:spPr>
        <p:txBody>
          <a:bodyPr>
            <a:normAutofit/>
          </a:bodyPr>
          <a:lstStyle>
            <a:lvl1pPr marL="0" indent="0">
              <a:buNone/>
              <a:defRPr sz="1400" baseline="0">
                <a:solidFill>
                  <a:schemeClr val="bg1"/>
                </a:solidFill>
              </a:defRPr>
            </a:lvl1pPr>
          </a:lstStyle>
          <a:p>
            <a:pPr lvl="0"/>
            <a:r>
              <a:rPr lang="da-DK"/>
              <a:t>Indsæt billede, tabel, graf mv.</a:t>
            </a:r>
          </a:p>
        </p:txBody>
      </p:sp>
      <p:sp>
        <p:nvSpPr>
          <p:cNvPr id="16" name="Pladsholder til dato 14"/>
          <p:cNvSpPr>
            <a:spLocks noGrp="1"/>
          </p:cNvSpPr>
          <p:nvPr>
            <p:ph type="dt" sz="half" idx="13"/>
          </p:nvPr>
        </p:nvSpPr>
        <p:spPr>
          <a:xfrm>
            <a:off x="6907876" y="4787238"/>
            <a:ext cx="1231973" cy="273844"/>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18" name="Pladsholder til slidenummer 15"/>
          <p:cNvSpPr>
            <a:spLocks noGrp="1"/>
          </p:cNvSpPr>
          <p:nvPr>
            <p:ph type="sldNum" sz="quarter" idx="18"/>
          </p:nvPr>
        </p:nvSpPr>
        <p:spPr>
          <a:xfrm>
            <a:off x="8155082" y="4787238"/>
            <a:ext cx="807789" cy="273844"/>
          </a:xfr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pic>
        <p:nvPicPr>
          <p:cNvPr id="17" name="Billed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4698918"/>
            <a:ext cx="972000" cy="365205"/>
          </a:xfrm>
          <a:prstGeom prst="rect">
            <a:avLst/>
          </a:prstGeom>
        </p:spPr>
      </p:pic>
      <p:sp>
        <p:nvSpPr>
          <p:cNvPr id="25" name="Pladsholder til tekst 18">
            <a:extLst>
              <a:ext uri="{FF2B5EF4-FFF2-40B4-BE49-F238E27FC236}">
                <a16:creationId xmlns:a16="http://schemas.microsoft.com/office/drawing/2014/main" id="{C3B5F652-10D8-D046-AFF3-E2A93FEA76A8}"/>
              </a:ext>
            </a:extLst>
          </p:cNvPr>
          <p:cNvSpPr>
            <a:spLocks noGrp="1"/>
          </p:cNvSpPr>
          <p:nvPr>
            <p:ph type="body" sz="quarter" idx="12"/>
          </p:nvPr>
        </p:nvSpPr>
        <p:spPr>
          <a:xfrm>
            <a:off x="206765" y="1171180"/>
            <a:ext cx="4779554" cy="3384000"/>
          </a:xfrm>
        </p:spPr>
        <p:txBody>
          <a:bodyPr>
            <a:noAutofit/>
          </a:bodyPr>
          <a:lstStyle>
            <a:lvl1pPr marL="0" indent="0">
              <a:spcAft>
                <a:spcPts val="600"/>
              </a:spcAft>
              <a:buClrTx/>
              <a:buFont typeface="Arial" panose="020B0604020202020204" pitchFamily="34" charset="0"/>
              <a:buNone/>
              <a:defRPr sz="1400" baseline="0">
                <a:solidFill>
                  <a:schemeClr val="tx1"/>
                </a:solidFill>
              </a:defRPr>
            </a:lvl1pPr>
          </a:lstStyle>
          <a:p>
            <a:pPr lvl="0"/>
            <a:r>
              <a:rPr lang="da-DK"/>
              <a:t>Rediger typografien i masterens</a:t>
            </a:r>
          </a:p>
        </p:txBody>
      </p:sp>
      <p:sp>
        <p:nvSpPr>
          <p:cNvPr id="26" name="Pladsholder til tekst 18">
            <a:extLst>
              <a:ext uri="{FF2B5EF4-FFF2-40B4-BE49-F238E27FC236}">
                <a16:creationId xmlns:a16="http://schemas.microsoft.com/office/drawing/2014/main" id="{ED22160D-BA96-8D44-A99D-0EBA75B3B491}"/>
              </a:ext>
            </a:extLst>
          </p:cNvPr>
          <p:cNvSpPr>
            <a:spLocks noGrp="1"/>
          </p:cNvSpPr>
          <p:nvPr>
            <p:ph type="body" sz="quarter" idx="19" hasCustomPrompt="1"/>
          </p:nvPr>
        </p:nvSpPr>
        <p:spPr>
          <a:xfrm>
            <a:off x="216024" y="268659"/>
            <a:ext cx="4572000" cy="626801"/>
          </a:xfrm>
        </p:spPr>
        <p:txBody>
          <a:bodyPr anchor="ctr">
            <a:noAutofit/>
          </a:bodyPr>
          <a:lstStyle>
            <a:lvl1pPr marL="0" indent="0">
              <a:buClr>
                <a:srgbClr val="FF0000"/>
              </a:buClr>
              <a:buFontTx/>
              <a:buNone/>
              <a:defRPr sz="2400" b="0" cap="all" baseline="0">
                <a:solidFill>
                  <a:schemeClr val="tx1"/>
                </a:solidFill>
              </a:defRPr>
            </a:lvl1pPr>
          </a:lstStyle>
          <a:p>
            <a:pPr lvl="0"/>
            <a:r>
              <a:rPr lang="da-DK"/>
              <a:t>OVERSKRIFT</a:t>
            </a:r>
          </a:p>
        </p:txBody>
      </p:sp>
    </p:spTree>
    <p:extLst>
      <p:ext uri="{BB962C8B-B14F-4D97-AF65-F5344CB8AC3E}">
        <p14:creationId xmlns:p14="http://schemas.microsoft.com/office/powerpoint/2010/main" val="249261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ktaboks">
    <p:spTree>
      <p:nvGrpSpPr>
        <p:cNvPr id="1" name=""/>
        <p:cNvGrpSpPr/>
        <p:nvPr/>
      </p:nvGrpSpPr>
      <p:grpSpPr>
        <a:xfrm>
          <a:off x="0" y="0"/>
          <a:ext cx="0" cy="0"/>
          <a:chOff x="0" y="0"/>
          <a:chExt cx="0" cy="0"/>
        </a:xfrm>
      </p:grpSpPr>
      <p:sp>
        <p:nvSpPr>
          <p:cNvPr id="29" name="Pladsholder til dato 14"/>
          <p:cNvSpPr>
            <a:spLocks noGrp="1"/>
          </p:cNvSpPr>
          <p:nvPr>
            <p:ph type="dt" sz="half" idx="13"/>
          </p:nvPr>
        </p:nvSpPr>
        <p:spPr>
          <a:xfrm>
            <a:off x="6907876" y="4790279"/>
            <a:ext cx="1231973"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fld id="{D6C43E05-5416-43CC-9354-A0F970D8A001}" type="datetime2">
              <a:rPr lang="da-DK" smtClean="0"/>
              <a:pPr/>
              <a:t>1. november 2022</a:t>
            </a:fld>
            <a:endParaRPr lang="da-DK"/>
          </a:p>
        </p:txBody>
      </p:sp>
      <p:sp>
        <p:nvSpPr>
          <p:cNvPr id="30" name="Pladsholder til slidenummer 15"/>
          <p:cNvSpPr>
            <a:spLocks noGrp="1"/>
          </p:cNvSpPr>
          <p:nvPr>
            <p:ph type="sldNum" sz="quarter" idx="17"/>
          </p:nvPr>
        </p:nvSpPr>
        <p:spPr>
          <a:xfrm>
            <a:off x="8155082" y="4790279"/>
            <a:ext cx="807789" cy="273844"/>
          </a:xfr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a:t>Side </a:t>
            </a:r>
            <a:fld id="{8E044AEF-F590-47CE-BE8F-5C241A59BA2A}" type="slidenum">
              <a:rPr lang="da-DK" smtClean="0"/>
              <a:pPr/>
              <a:t>‹#›</a:t>
            </a:fld>
            <a:endParaRPr lang="da-DK"/>
          </a:p>
        </p:txBody>
      </p:sp>
      <p:sp>
        <p:nvSpPr>
          <p:cNvPr id="24" name="Rektangel 23"/>
          <p:cNvSpPr/>
          <p:nvPr userDrawn="1"/>
        </p:nvSpPr>
        <p:spPr>
          <a:xfrm>
            <a:off x="971600" y="1416350"/>
            <a:ext cx="2160000" cy="28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a:p>
        </p:txBody>
      </p:sp>
      <p:sp>
        <p:nvSpPr>
          <p:cNvPr id="25" name="Pladsholder til tekst 18">
            <a:extLst>
              <a:ext uri="{FF2B5EF4-FFF2-40B4-BE49-F238E27FC236}">
                <a16:creationId xmlns:a16="http://schemas.microsoft.com/office/drawing/2014/main" id="{C3B5F652-10D8-D046-AFF3-E2A93FEA76A8}"/>
              </a:ext>
            </a:extLst>
          </p:cNvPr>
          <p:cNvSpPr>
            <a:spLocks noGrp="1"/>
          </p:cNvSpPr>
          <p:nvPr>
            <p:ph type="body" sz="quarter" idx="23" hasCustomPrompt="1"/>
          </p:nvPr>
        </p:nvSpPr>
        <p:spPr>
          <a:xfrm>
            <a:off x="970791" y="1416350"/>
            <a:ext cx="2160809" cy="597244"/>
          </a:xfrm>
        </p:spPr>
        <p:txBody>
          <a:bodyPr>
            <a:noAutofit/>
          </a:bodyPr>
          <a:lstStyle>
            <a:lvl1pPr marL="0" indent="0">
              <a:buClr>
                <a:srgbClr val="FF0000"/>
              </a:buClr>
              <a:buFontTx/>
              <a:buNone/>
              <a:defRPr sz="1600" cap="all" baseline="0">
                <a:solidFill>
                  <a:schemeClr val="bg1"/>
                </a:solidFill>
              </a:defRPr>
            </a:lvl1pPr>
          </a:lstStyle>
          <a:p>
            <a:pPr lvl="0"/>
            <a:r>
              <a:rPr lang="da-DK"/>
              <a:t>FAKTA</a:t>
            </a:r>
          </a:p>
        </p:txBody>
      </p:sp>
      <p:sp>
        <p:nvSpPr>
          <p:cNvPr id="26" name="Pladsholder til tekst 18">
            <a:extLst>
              <a:ext uri="{FF2B5EF4-FFF2-40B4-BE49-F238E27FC236}">
                <a16:creationId xmlns:a16="http://schemas.microsoft.com/office/drawing/2014/main" id="{C3B5F652-10D8-D046-AFF3-E2A93FEA76A8}"/>
              </a:ext>
            </a:extLst>
          </p:cNvPr>
          <p:cNvSpPr>
            <a:spLocks noGrp="1"/>
          </p:cNvSpPr>
          <p:nvPr>
            <p:ph type="body" sz="quarter" idx="24" hasCustomPrompt="1"/>
          </p:nvPr>
        </p:nvSpPr>
        <p:spPr>
          <a:xfrm>
            <a:off x="970791" y="2115359"/>
            <a:ext cx="2160809" cy="2161630"/>
          </a:xfr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a:t>Tekst </a:t>
            </a:r>
          </a:p>
        </p:txBody>
      </p:sp>
      <p:sp>
        <p:nvSpPr>
          <p:cNvPr id="19" name="Rektangel 18"/>
          <p:cNvSpPr/>
          <p:nvPr userDrawn="1"/>
        </p:nvSpPr>
        <p:spPr>
          <a:xfrm>
            <a:off x="6013311" y="1412170"/>
            <a:ext cx="2160000" cy="2880000"/>
          </a:xfrm>
          <a:prstGeom prst="rect">
            <a:avLst/>
          </a:prstGeom>
          <a:solidFill>
            <a:srgbClr val="79C1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a:p>
        </p:txBody>
      </p:sp>
      <p:sp>
        <p:nvSpPr>
          <p:cNvPr id="20" name="Pladsholder til tekst 18">
            <a:extLst>
              <a:ext uri="{FF2B5EF4-FFF2-40B4-BE49-F238E27FC236}">
                <a16:creationId xmlns:a16="http://schemas.microsoft.com/office/drawing/2014/main" id="{C3B5F652-10D8-D046-AFF3-E2A93FEA76A8}"/>
              </a:ext>
            </a:extLst>
          </p:cNvPr>
          <p:cNvSpPr>
            <a:spLocks noGrp="1"/>
          </p:cNvSpPr>
          <p:nvPr>
            <p:ph type="body" sz="quarter" idx="25" hasCustomPrompt="1"/>
          </p:nvPr>
        </p:nvSpPr>
        <p:spPr>
          <a:xfrm>
            <a:off x="6012502" y="1412170"/>
            <a:ext cx="2160809" cy="597244"/>
          </a:xfrm>
        </p:spPr>
        <p:txBody>
          <a:bodyPr>
            <a:noAutofit/>
          </a:bodyPr>
          <a:lstStyle>
            <a:lvl1pPr marL="0" indent="0">
              <a:buClr>
                <a:srgbClr val="FF0000"/>
              </a:buClr>
              <a:buFontTx/>
              <a:buNone/>
              <a:defRPr sz="1600" cap="all" baseline="0">
                <a:solidFill>
                  <a:schemeClr val="bg1"/>
                </a:solidFill>
              </a:defRPr>
            </a:lvl1pPr>
          </a:lstStyle>
          <a:p>
            <a:pPr lvl="0"/>
            <a:r>
              <a:rPr lang="da-DK"/>
              <a:t>FAKTA</a:t>
            </a:r>
          </a:p>
        </p:txBody>
      </p:sp>
      <p:sp>
        <p:nvSpPr>
          <p:cNvPr id="21" name="Pladsholder til tekst 18">
            <a:extLst>
              <a:ext uri="{FF2B5EF4-FFF2-40B4-BE49-F238E27FC236}">
                <a16:creationId xmlns:a16="http://schemas.microsoft.com/office/drawing/2014/main" id="{C3B5F652-10D8-D046-AFF3-E2A93FEA76A8}"/>
              </a:ext>
            </a:extLst>
          </p:cNvPr>
          <p:cNvSpPr>
            <a:spLocks noGrp="1"/>
          </p:cNvSpPr>
          <p:nvPr>
            <p:ph type="body" sz="quarter" idx="26" hasCustomPrompt="1"/>
          </p:nvPr>
        </p:nvSpPr>
        <p:spPr>
          <a:xfrm>
            <a:off x="6012502" y="2111179"/>
            <a:ext cx="2160809" cy="2161630"/>
          </a:xfr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a:t>Tekst </a:t>
            </a:r>
          </a:p>
        </p:txBody>
      </p:sp>
      <p:sp>
        <p:nvSpPr>
          <p:cNvPr id="35" name="Rektangel 34"/>
          <p:cNvSpPr/>
          <p:nvPr userDrawn="1"/>
        </p:nvSpPr>
        <p:spPr>
          <a:xfrm>
            <a:off x="3492860" y="1412170"/>
            <a:ext cx="2160000" cy="2880000"/>
          </a:xfrm>
          <a:prstGeom prst="rect">
            <a:avLst/>
          </a:prstGeom>
          <a:solidFill>
            <a:srgbClr val="40A6B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a:p>
        </p:txBody>
      </p:sp>
      <p:sp>
        <p:nvSpPr>
          <p:cNvPr id="36" name="Pladsholder til tekst 18">
            <a:extLst>
              <a:ext uri="{FF2B5EF4-FFF2-40B4-BE49-F238E27FC236}">
                <a16:creationId xmlns:a16="http://schemas.microsoft.com/office/drawing/2014/main" id="{C3B5F652-10D8-D046-AFF3-E2A93FEA76A8}"/>
              </a:ext>
            </a:extLst>
          </p:cNvPr>
          <p:cNvSpPr>
            <a:spLocks noGrp="1"/>
          </p:cNvSpPr>
          <p:nvPr>
            <p:ph type="body" sz="quarter" idx="27" hasCustomPrompt="1"/>
          </p:nvPr>
        </p:nvSpPr>
        <p:spPr>
          <a:xfrm>
            <a:off x="3492051" y="1412170"/>
            <a:ext cx="2160809" cy="597244"/>
          </a:xfrm>
        </p:spPr>
        <p:txBody>
          <a:bodyPr>
            <a:noAutofit/>
          </a:bodyPr>
          <a:lstStyle>
            <a:lvl1pPr marL="0" indent="0">
              <a:buClr>
                <a:srgbClr val="FF0000"/>
              </a:buClr>
              <a:buFontTx/>
              <a:buNone/>
              <a:defRPr sz="1600" cap="all" baseline="0">
                <a:solidFill>
                  <a:schemeClr val="bg1"/>
                </a:solidFill>
              </a:defRPr>
            </a:lvl1pPr>
          </a:lstStyle>
          <a:p>
            <a:pPr lvl="0"/>
            <a:r>
              <a:rPr lang="da-DK"/>
              <a:t>FAKTA</a:t>
            </a:r>
          </a:p>
        </p:txBody>
      </p:sp>
      <p:sp>
        <p:nvSpPr>
          <p:cNvPr id="37" name="Pladsholder til tekst 18">
            <a:extLst>
              <a:ext uri="{FF2B5EF4-FFF2-40B4-BE49-F238E27FC236}">
                <a16:creationId xmlns:a16="http://schemas.microsoft.com/office/drawing/2014/main" id="{C3B5F652-10D8-D046-AFF3-E2A93FEA76A8}"/>
              </a:ext>
            </a:extLst>
          </p:cNvPr>
          <p:cNvSpPr>
            <a:spLocks noGrp="1"/>
          </p:cNvSpPr>
          <p:nvPr>
            <p:ph type="body" sz="quarter" idx="28" hasCustomPrompt="1"/>
          </p:nvPr>
        </p:nvSpPr>
        <p:spPr>
          <a:xfrm>
            <a:off x="3492051" y="2111179"/>
            <a:ext cx="2160809" cy="2161630"/>
          </a:xfr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a:t>Tekst </a:t>
            </a:r>
          </a:p>
        </p:txBody>
      </p:sp>
      <p:pic>
        <p:nvPicPr>
          <p:cNvPr id="16" name="Billed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4698918"/>
            <a:ext cx="972000" cy="365205"/>
          </a:xfrm>
          <a:prstGeom prst="rect">
            <a:avLst/>
          </a:prstGeom>
        </p:spPr>
      </p:pic>
      <p:grpSp>
        <p:nvGrpSpPr>
          <p:cNvPr id="17" name="Gruppe 16"/>
          <p:cNvGrpSpPr/>
          <p:nvPr userDrawn="1"/>
        </p:nvGrpSpPr>
        <p:grpSpPr>
          <a:xfrm>
            <a:off x="179513" y="261537"/>
            <a:ext cx="551932" cy="632757"/>
            <a:chOff x="7431059" y="329279"/>
            <a:chExt cx="763878" cy="883222"/>
          </a:xfrm>
        </p:grpSpPr>
        <p:sp>
          <p:nvSpPr>
            <p:cNvPr id="18" name="Ellipse 17">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sp>
        <p:nvSpPr>
          <p:cNvPr id="27"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827584" y="268659"/>
            <a:ext cx="8100000" cy="626801"/>
          </a:xfrm>
        </p:spPr>
        <p:txBody>
          <a:bodyPr anchor="ctr">
            <a:noAutofit/>
          </a:bodyPr>
          <a:lstStyle>
            <a:lvl1pPr marL="0" indent="0">
              <a:buClr>
                <a:srgbClr val="FF0000"/>
              </a:buClr>
              <a:buFontTx/>
              <a:buNone/>
              <a:defRPr sz="2400" b="0" cap="all" baseline="0">
                <a:solidFill>
                  <a:schemeClr val="tx1"/>
                </a:solidFill>
              </a:defRPr>
            </a:lvl1pPr>
          </a:lstStyle>
          <a:p>
            <a:pPr lvl="0"/>
            <a:r>
              <a:rPr lang="da-DK"/>
              <a:t>OVERSKRIFT</a:t>
            </a:r>
          </a:p>
        </p:txBody>
      </p:sp>
    </p:spTree>
    <p:extLst>
      <p:ext uri="{BB962C8B-B14F-4D97-AF65-F5344CB8AC3E}">
        <p14:creationId xmlns:p14="http://schemas.microsoft.com/office/powerpoint/2010/main" val="415759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1" y="205979"/>
            <a:ext cx="8229600" cy="857250"/>
          </a:xfrm>
          <a:prstGeom prst="rect">
            <a:avLst/>
          </a:prstGeom>
        </p:spPr>
        <p:txBody>
          <a:bodyPr vert="horz" lIns="81869" tIns="40934" rIns="81869" bIns="40934" rtlCol="0" anchor="ctr">
            <a:normAutofit/>
          </a:bodyPr>
          <a:lstStyle/>
          <a:p>
            <a:r>
              <a:rPr lang="da-DK"/>
              <a:t>Klik for at redigere i master</a:t>
            </a:r>
          </a:p>
        </p:txBody>
      </p:sp>
      <p:sp>
        <p:nvSpPr>
          <p:cNvPr id="3" name="Pladsholder til tekst 2"/>
          <p:cNvSpPr>
            <a:spLocks noGrp="1"/>
          </p:cNvSpPr>
          <p:nvPr>
            <p:ph type="body" idx="1"/>
          </p:nvPr>
        </p:nvSpPr>
        <p:spPr>
          <a:xfrm>
            <a:off x="457201" y="1200151"/>
            <a:ext cx="8229600" cy="3152559"/>
          </a:xfrm>
          <a:prstGeom prst="rect">
            <a:avLst/>
          </a:prstGeom>
        </p:spPr>
        <p:txBody>
          <a:bodyPr vert="horz" lIns="81869" tIns="40934" rIns="81869" bIns="40934"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3"/>
          <p:cNvSpPr>
            <a:spLocks noGrp="1"/>
          </p:cNvSpPr>
          <p:nvPr>
            <p:ph type="dt" sz="half" idx="2"/>
          </p:nvPr>
        </p:nvSpPr>
        <p:spPr>
          <a:xfrm>
            <a:off x="6627247" y="4651567"/>
            <a:ext cx="1231973" cy="273844"/>
          </a:xfrm>
          <a:prstGeom prst="rect">
            <a:avLst/>
          </a:prstGeom>
        </p:spPr>
        <p:txBody>
          <a:bodyPr vert="horz" lIns="81869" tIns="40934" rIns="81869" bIns="40934" rtlCol="0" anchor="t"/>
          <a:lstStyle>
            <a:lvl1pPr algn="l">
              <a:defRPr sz="600">
                <a:solidFill>
                  <a:schemeClr val="tx1"/>
                </a:solidFill>
              </a:defRPr>
            </a:lvl1pPr>
          </a:lstStyle>
          <a:p>
            <a:fld id="{D6C43E05-5416-43CC-9354-A0F970D8A001}" type="datetime2">
              <a:rPr lang="da-DK" smtClean="0"/>
              <a:t>1. november 2022</a:t>
            </a:fld>
            <a:endParaRPr lang="da-DK"/>
          </a:p>
        </p:txBody>
      </p:sp>
      <p:sp>
        <p:nvSpPr>
          <p:cNvPr id="8" name="Pladsholder til diasnummer 5"/>
          <p:cNvSpPr>
            <a:spLocks noGrp="1"/>
          </p:cNvSpPr>
          <p:nvPr>
            <p:ph type="sldNum" sz="quarter" idx="4"/>
          </p:nvPr>
        </p:nvSpPr>
        <p:spPr>
          <a:xfrm>
            <a:off x="7874453" y="4651567"/>
            <a:ext cx="807789" cy="273844"/>
          </a:xfrm>
          <a:prstGeom prst="rect">
            <a:avLst/>
          </a:prstGeom>
        </p:spPr>
        <p:txBody>
          <a:bodyPr vert="horz" lIns="81869" tIns="40934" rIns="81869" bIns="40934" rtlCol="0" anchor="t"/>
          <a:lstStyle>
            <a:lvl1pPr algn="r">
              <a:defRPr sz="600">
                <a:solidFill>
                  <a:schemeClr val="tx1"/>
                </a:solidFill>
              </a:defRPr>
            </a:lvl1pPr>
          </a:lstStyle>
          <a:p>
            <a:r>
              <a:rPr lang="da-DK"/>
              <a:t>Side </a:t>
            </a:r>
            <a:fld id="{8E044AEF-F590-47CE-BE8F-5C241A59BA2A}" type="slidenum">
              <a:rPr lang="da-DK" smtClean="0"/>
              <a:pPr/>
              <a:t>‹#›</a:t>
            </a:fld>
            <a:endParaRPr lang="da-DK"/>
          </a:p>
        </p:txBody>
      </p:sp>
    </p:spTree>
    <p:extLst>
      <p:ext uri="{BB962C8B-B14F-4D97-AF65-F5344CB8AC3E}">
        <p14:creationId xmlns:p14="http://schemas.microsoft.com/office/powerpoint/2010/main" val="3506993788"/>
      </p:ext>
    </p:extLst>
  </p:cSld>
  <p:clrMap bg1="lt1" tx1="dk1" bg2="lt2" tx2="dk2" accent1="accent1" accent2="accent2" accent3="accent3" accent4="accent4" accent5="accent5" accent6="accent6" hlink="hlink" folHlink="folHlink"/>
  <p:sldLayoutIdLst>
    <p:sldLayoutId id="2147483697" r:id="rId1"/>
    <p:sldLayoutId id="2147483735" r:id="rId2"/>
    <p:sldLayoutId id="2147483718" r:id="rId3"/>
    <p:sldLayoutId id="2147483691" r:id="rId4"/>
    <p:sldLayoutId id="2147483719" r:id="rId5"/>
    <p:sldLayoutId id="2147483685" r:id="rId6"/>
    <p:sldLayoutId id="2147483681" r:id="rId7"/>
    <p:sldLayoutId id="2147483736" r:id="rId8"/>
    <p:sldLayoutId id="2147483705" r:id="rId9"/>
    <p:sldLayoutId id="2147483704" r:id="rId10"/>
    <p:sldLayoutId id="2147483706" r:id="rId11"/>
    <p:sldLayoutId id="2147483707" r:id="rId12"/>
    <p:sldLayoutId id="2147483720" r:id="rId13"/>
    <p:sldLayoutId id="2147483733" r:id="rId14"/>
    <p:sldLayoutId id="2147483700" r:id="rId15"/>
    <p:sldLayoutId id="2147483721" r:id="rId16"/>
    <p:sldLayoutId id="2147483722" r:id="rId17"/>
    <p:sldLayoutId id="2147483694" r:id="rId18"/>
    <p:sldLayoutId id="214748372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818693" rtl="0" eaLnBrk="1" latinLnBrk="0" hangingPunct="1">
        <a:spcBef>
          <a:spcPct val="0"/>
        </a:spcBef>
        <a:buNone/>
        <a:defRPr sz="39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307010" indent="-307010" algn="l" defTabSz="818693" rtl="0" eaLnBrk="1" latinLnBrk="0" hangingPunct="1">
        <a:spcBef>
          <a:spcPct val="20000"/>
        </a:spcBef>
        <a:buFont typeface="Arial" panose="020B0604020202020204" pitchFamily="34" charset="0"/>
        <a:buChar char="•"/>
        <a:defRPr sz="2900" kern="120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818693" rtl="0" eaLnBrk="1" latinLnBrk="0" hangingPunct="1">
        <a:defRPr sz="1600" kern="1200">
          <a:solidFill>
            <a:schemeClr val="tx1"/>
          </a:solidFill>
          <a:latin typeface="+mn-lt"/>
          <a:ea typeface="+mn-ea"/>
          <a:cs typeface="+mn-cs"/>
        </a:defRPr>
      </a:lvl1pPr>
      <a:lvl2pPr marL="409346" algn="l" defTabSz="818693" rtl="0" eaLnBrk="1" latinLnBrk="0" hangingPunct="1">
        <a:defRPr sz="1600" kern="1200">
          <a:solidFill>
            <a:schemeClr val="tx1"/>
          </a:solidFill>
          <a:latin typeface="+mn-lt"/>
          <a:ea typeface="+mn-ea"/>
          <a:cs typeface="+mn-cs"/>
        </a:defRPr>
      </a:lvl2pPr>
      <a:lvl3pPr marL="818693" algn="l" defTabSz="818693" rtl="0" eaLnBrk="1" latinLnBrk="0" hangingPunct="1">
        <a:defRPr sz="1600" kern="1200">
          <a:solidFill>
            <a:schemeClr val="tx1"/>
          </a:solidFill>
          <a:latin typeface="+mn-lt"/>
          <a:ea typeface="+mn-ea"/>
          <a:cs typeface="+mn-cs"/>
        </a:defRPr>
      </a:lvl3pPr>
      <a:lvl4pPr marL="1228039" algn="l" defTabSz="818693" rtl="0" eaLnBrk="1" latinLnBrk="0" hangingPunct="1">
        <a:defRPr sz="1600" kern="1200">
          <a:solidFill>
            <a:schemeClr val="tx1"/>
          </a:solidFill>
          <a:latin typeface="+mn-lt"/>
          <a:ea typeface="+mn-ea"/>
          <a:cs typeface="+mn-cs"/>
        </a:defRPr>
      </a:lvl4pPr>
      <a:lvl5pPr marL="1637387" algn="l" defTabSz="818693" rtl="0" eaLnBrk="1" latinLnBrk="0" hangingPunct="1">
        <a:defRPr sz="1600" kern="1200">
          <a:solidFill>
            <a:schemeClr val="tx1"/>
          </a:solidFill>
          <a:latin typeface="+mn-lt"/>
          <a:ea typeface="+mn-ea"/>
          <a:cs typeface="+mn-cs"/>
        </a:defRPr>
      </a:lvl5pPr>
      <a:lvl6pPr marL="2046733" algn="l" defTabSz="818693" rtl="0" eaLnBrk="1" latinLnBrk="0" hangingPunct="1">
        <a:defRPr sz="1600" kern="1200">
          <a:solidFill>
            <a:schemeClr val="tx1"/>
          </a:solidFill>
          <a:latin typeface="+mn-lt"/>
          <a:ea typeface="+mn-ea"/>
          <a:cs typeface="+mn-cs"/>
        </a:defRPr>
      </a:lvl6pPr>
      <a:lvl7pPr marL="2456080" algn="l" defTabSz="818693" rtl="0" eaLnBrk="1" latinLnBrk="0" hangingPunct="1">
        <a:defRPr sz="1600" kern="1200">
          <a:solidFill>
            <a:schemeClr val="tx1"/>
          </a:solidFill>
          <a:latin typeface="+mn-lt"/>
          <a:ea typeface="+mn-ea"/>
          <a:cs typeface="+mn-cs"/>
        </a:defRPr>
      </a:lvl7pPr>
      <a:lvl8pPr marL="2865426" algn="l" defTabSz="818693" rtl="0" eaLnBrk="1" latinLnBrk="0" hangingPunct="1">
        <a:defRPr sz="1600" kern="1200">
          <a:solidFill>
            <a:schemeClr val="tx1"/>
          </a:solidFill>
          <a:latin typeface="+mn-lt"/>
          <a:ea typeface="+mn-ea"/>
          <a:cs typeface="+mn-cs"/>
        </a:defRPr>
      </a:lvl8pPr>
      <a:lvl9pPr marL="3274773" algn="l" defTabSz="81869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erhvervstilskud@ens.d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hyperlink" Target="mailto:erhvervstilskud@ens.dk"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hyperlink" Target="https://eur03.safelinks.protection.outlook.com/?url=https%3A%2F%2Fec.europa.eu%2Finfo%2Fstrategy%2Fpriorities-2019-2024_da&amp;data=05%7C01%7C%7C65fa3f102d3a48528e4e08dab8cb31cd%7C4b275c4550e24a26879273ca62c33bc5%7C0%7C0%7C638025481142165627%7CUnknown%7CTWFpbGZsb3d8eyJWIjoiMC4wLjAwMDAiLCJQIjoiV2luMzIiLCJBTiI6Ik1haWwiLCJXVCI6Mn0%3D%7C3000%7C%7C%7C&amp;sdata=lJO6qj9AH79ITWRQkAHLI%2B30%2FqLwvUc3JDvwEHuPXn4%3D&amp;reserved=0" TargetMode="Externa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p:cNvSpPr>
            <a:spLocks noGrp="1"/>
          </p:cNvSpPr>
          <p:nvPr>
            <p:ph type="sldNum" sz="quarter" idx="17"/>
          </p:nvPr>
        </p:nvSpPr>
        <p:spPr/>
        <p:txBody>
          <a:bodyPr/>
          <a:lstStyle/>
          <a:p>
            <a:r>
              <a:rPr lang="da-DK"/>
              <a:t>Side </a:t>
            </a:r>
            <a:fld id="{8E044AEF-F590-47CE-BE8F-5C241A59BA2A}" type="slidenum">
              <a:rPr lang="da-DK" smtClean="0"/>
              <a:pPr/>
              <a:t>1</a:t>
            </a:fld>
            <a:endParaRPr lang="da-DK"/>
          </a:p>
        </p:txBody>
      </p:sp>
      <p:sp>
        <p:nvSpPr>
          <p:cNvPr id="4" name="Pladsholder til tekst 3"/>
          <p:cNvSpPr>
            <a:spLocks noGrp="1"/>
          </p:cNvSpPr>
          <p:nvPr>
            <p:ph type="body" sz="quarter" idx="14"/>
          </p:nvPr>
        </p:nvSpPr>
        <p:spPr>
          <a:xfrm>
            <a:off x="1073426" y="2084072"/>
            <a:ext cx="6997148" cy="975356"/>
          </a:xfrm>
        </p:spPr>
        <p:txBody>
          <a:bodyPr/>
          <a:lstStyle/>
          <a:p>
            <a:pPr marL="0" indent="0">
              <a:buNone/>
            </a:pPr>
            <a:r>
              <a:rPr lang="da-DK" sz="3600"/>
              <a:t>Vælg 1 forside til din præsentation</a:t>
            </a:r>
          </a:p>
          <a:p>
            <a:pPr marL="0" indent="0">
              <a:buNone/>
            </a:pPr>
            <a:endParaRPr lang="da-DK" sz="3600"/>
          </a:p>
        </p:txBody>
      </p:sp>
    </p:spTree>
    <p:extLst>
      <p:ext uri="{BB962C8B-B14F-4D97-AF65-F5344CB8AC3E}">
        <p14:creationId xmlns:p14="http://schemas.microsoft.com/office/powerpoint/2010/main" val="188051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A0B5140-A254-B3C4-361A-92C4189C1A7E}"/>
              </a:ext>
            </a:extLst>
          </p:cNvPr>
          <p:cNvSpPr>
            <a:spLocks noGrp="1"/>
          </p:cNvSpPr>
          <p:nvPr>
            <p:ph type="dt" sz="half" idx="13"/>
          </p:nvPr>
        </p:nvSpPr>
        <p:spPr/>
        <p:txBody>
          <a:bodyPr/>
          <a:lstStyle/>
          <a:p>
            <a:pPr algn="r"/>
            <a:fld id="{D6C43E05-5416-43CC-9354-A0F970D8A001}" type="datetime2">
              <a:rPr lang="da-DK" smtClean="0"/>
              <a:pPr algn="r"/>
              <a:t>1. november 2022</a:t>
            </a:fld>
            <a:endParaRPr lang="da-DK"/>
          </a:p>
        </p:txBody>
      </p:sp>
      <p:sp>
        <p:nvSpPr>
          <p:cNvPr id="3" name="Pladsholder til slidenummer 2">
            <a:extLst>
              <a:ext uri="{FF2B5EF4-FFF2-40B4-BE49-F238E27FC236}">
                <a16:creationId xmlns:a16="http://schemas.microsoft.com/office/drawing/2014/main" id="{295E22BA-5AAC-3AEC-732D-A70A1566A70A}"/>
              </a:ext>
            </a:extLst>
          </p:cNvPr>
          <p:cNvSpPr>
            <a:spLocks noGrp="1"/>
          </p:cNvSpPr>
          <p:nvPr>
            <p:ph type="sldNum" sz="quarter" idx="17"/>
          </p:nvPr>
        </p:nvSpPr>
        <p:spPr/>
        <p:txBody>
          <a:bodyPr/>
          <a:lstStyle/>
          <a:p>
            <a:r>
              <a:rPr lang="da-DK"/>
              <a:t>Side </a:t>
            </a:r>
            <a:fld id="{8E044AEF-F590-47CE-BE8F-5C241A59BA2A}" type="slidenum">
              <a:rPr lang="da-DK" smtClean="0"/>
              <a:pPr/>
              <a:t>10</a:t>
            </a:fld>
            <a:endParaRPr lang="da-DK"/>
          </a:p>
        </p:txBody>
      </p:sp>
      <p:sp>
        <p:nvSpPr>
          <p:cNvPr id="5" name="Pladsholder til tekst 4">
            <a:extLst>
              <a:ext uri="{FF2B5EF4-FFF2-40B4-BE49-F238E27FC236}">
                <a16:creationId xmlns:a16="http://schemas.microsoft.com/office/drawing/2014/main" id="{0C86782F-EF34-B058-A5A7-4A3841CD5E3B}"/>
              </a:ext>
            </a:extLst>
          </p:cNvPr>
          <p:cNvSpPr>
            <a:spLocks noGrp="1"/>
          </p:cNvSpPr>
          <p:nvPr>
            <p:ph type="body" sz="quarter" idx="18"/>
          </p:nvPr>
        </p:nvSpPr>
        <p:spPr/>
        <p:txBody>
          <a:bodyPr/>
          <a:lstStyle/>
          <a:p>
            <a:r>
              <a:rPr lang="da-DK" dirty="0">
                <a:solidFill>
                  <a:schemeClr val="bg2">
                    <a:lumMod val="50000"/>
                  </a:schemeClr>
                </a:solidFill>
              </a:rPr>
              <a:t>Det kan Erhvervspuljen gøre for din virksomhed</a:t>
            </a:r>
          </a:p>
        </p:txBody>
      </p:sp>
      <p:sp>
        <p:nvSpPr>
          <p:cNvPr id="8" name="Rectangle">
            <a:extLst>
              <a:ext uri="{FF2B5EF4-FFF2-40B4-BE49-F238E27FC236}">
                <a16:creationId xmlns:a16="http://schemas.microsoft.com/office/drawing/2014/main" id="{C60C7779-8B75-1481-CB9D-E9D96090C143}"/>
              </a:ext>
            </a:extLst>
          </p:cNvPr>
          <p:cNvSpPr/>
          <p:nvPr/>
        </p:nvSpPr>
        <p:spPr>
          <a:xfrm>
            <a:off x="604633" y="1248355"/>
            <a:ext cx="7935068" cy="3387653"/>
          </a:xfrm>
          <a:prstGeom prst="rect">
            <a:avLst/>
          </a:prstGeom>
          <a:solidFill>
            <a:srgbClr val="4295A5"/>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9" name="Styrker din virksomheds konkurrenceevne…">
            <a:extLst>
              <a:ext uri="{FF2B5EF4-FFF2-40B4-BE49-F238E27FC236}">
                <a16:creationId xmlns:a16="http://schemas.microsoft.com/office/drawing/2014/main" id="{46D800F6-DFCF-9FDF-B15E-7F22D573594F}"/>
              </a:ext>
            </a:extLst>
          </p:cNvPr>
          <p:cNvSpPr txBox="1"/>
          <p:nvPr/>
        </p:nvSpPr>
        <p:spPr>
          <a:xfrm>
            <a:off x="766127" y="1517238"/>
            <a:ext cx="4767981" cy="30546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spAutoFit/>
          </a:bodyPr>
          <a:lstStyle/>
          <a:p>
            <a:pPr marL="395287" indent="-342900" defTabSz="171450">
              <a:buSzPct val="100000"/>
              <a:buFont typeface="+mj-lt"/>
              <a:buAutoNum type="arabicPeriod"/>
              <a:defRPr sz="2040" baseline="387">
                <a:solidFill>
                  <a:srgbClr val="FFFFFF"/>
                </a:solidFill>
                <a:latin typeface="Neue Haas Unica Pro"/>
                <a:ea typeface="Neue Haas Unica Pro"/>
                <a:cs typeface="Neue Haas Unica Pro"/>
                <a:sym typeface="Neue Haas Unica Pro"/>
              </a:defRPr>
            </a:pPr>
            <a:r>
              <a:rPr lang="da-DK" sz="1400" dirty="0">
                <a:solidFill>
                  <a:schemeClr val="bg1"/>
                </a:solidFill>
                <a:latin typeface="Segoe UI" panose="020B0502040204020203" pitchFamily="34" charset="0"/>
                <a:cs typeface="Segoe UI" panose="020B0502040204020203" pitchFamily="34" charset="0"/>
              </a:rPr>
              <a:t>Styrke konkurrenceevnen.</a:t>
            </a:r>
            <a:br>
              <a:rPr lang="da-DK" sz="1400" dirty="0">
                <a:solidFill>
                  <a:schemeClr val="bg1"/>
                </a:solidFill>
                <a:latin typeface="Segoe UI" panose="020B0502040204020203" pitchFamily="34" charset="0"/>
                <a:cs typeface="Segoe UI" panose="020B0502040204020203" pitchFamily="34" charset="0"/>
              </a:rPr>
            </a:br>
            <a:endParaRPr lang="da-DK" sz="1400" dirty="0">
              <a:solidFill>
                <a:schemeClr val="bg1"/>
              </a:solidFill>
              <a:latin typeface="Segoe UI" panose="020B0502040204020203" pitchFamily="34" charset="0"/>
              <a:cs typeface="Segoe UI" panose="020B0502040204020203" pitchFamily="34" charset="0"/>
            </a:endParaRPr>
          </a:p>
          <a:p>
            <a:pPr marL="395287" indent="-342900" defTabSz="171450">
              <a:buSzPct val="100000"/>
              <a:buFont typeface="+mj-lt"/>
              <a:buAutoNum type="arabicPeriod"/>
              <a:defRPr sz="2040" baseline="387">
                <a:solidFill>
                  <a:srgbClr val="FFFFFF"/>
                </a:solidFill>
                <a:latin typeface="Neue Haas Unica Pro"/>
                <a:ea typeface="Neue Haas Unica Pro"/>
                <a:cs typeface="Neue Haas Unica Pro"/>
                <a:sym typeface="Neue Haas Unica Pro"/>
              </a:defRPr>
            </a:pPr>
            <a:r>
              <a:rPr lang="da-DK" sz="1400" dirty="0">
                <a:solidFill>
                  <a:schemeClr val="bg1"/>
                </a:solidFill>
                <a:latin typeface="Segoe UI" panose="020B0502040204020203" pitchFamily="34" charset="0"/>
                <a:cs typeface="Segoe UI" panose="020B0502040204020203" pitchFamily="34" charset="0"/>
              </a:rPr>
              <a:t>Hjælpe med at nedbringe omkostninger til stigende energipriser.</a:t>
            </a:r>
            <a:br>
              <a:rPr lang="da-DK" sz="1400" dirty="0">
                <a:solidFill>
                  <a:schemeClr val="bg1"/>
                </a:solidFill>
                <a:latin typeface="Segoe UI" panose="020B0502040204020203" pitchFamily="34" charset="0"/>
                <a:cs typeface="Segoe UI" panose="020B0502040204020203" pitchFamily="34" charset="0"/>
              </a:rPr>
            </a:br>
            <a:endParaRPr lang="da-DK" sz="1400" dirty="0">
              <a:solidFill>
                <a:schemeClr val="bg1"/>
              </a:solidFill>
              <a:latin typeface="Segoe UI" panose="020B0502040204020203" pitchFamily="34" charset="0"/>
              <a:cs typeface="Segoe UI" panose="020B0502040204020203" pitchFamily="34" charset="0"/>
            </a:endParaRPr>
          </a:p>
          <a:p>
            <a:pPr marL="395287" indent="-342900" defTabSz="171450">
              <a:buSzPct val="100000"/>
              <a:buFont typeface="+mj-lt"/>
              <a:buAutoNum type="arabicPeriod"/>
              <a:defRPr sz="2040" baseline="387">
                <a:solidFill>
                  <a:srgbClr val="FFFFFF"/>
                </a:solidFill>
                <a:latin typeface="Neue Haas Unica Pro"/>
                <a:ea typeface="Neue Haas Unica Pro"/>
                <a:cs typeface="Neue Haas Unica Pro"/>
                <a:sym typeface="Neue Haas Unica Pro"/>
              </a:defRPr>
            </a:pPr>
            <a:r>
              <a:rPr lang="da-DK" sz="1400" dirty="0">
                <a:solidFill>
                  <a:schemeClr val="bg1"/>
                </a:solidFill>
                <a:latin typeface="Segoe UI" panose="020B0502040204020203" pitchFamily="34" charset="0"/>
                <a:cs typeface="Segoe UI" panose="020B0502040204020203" pitchFamily="34" charset="0"/>
              </a:rPr>
              <a:t>Gøre virksomheder mindre afhængige af fossil energi.</a:t>
            </a:r>
            <a:br>
              <a:rPr lang="da-DK" sz="1400" dirty="0">
                <a:solidFill>
                  <a:schemeClr val="bg1"/>
                </a:solidFill>
                <a:latin typeface="Segoe UI" panose="020B0502040204020203" pitchFamily="34" charset="0"/>
                <a:cs typeface="Segoe UI" panose="020B0502040204020203" pitchFamily="34" charset="0"/>
              </a:rPr>
            </a:br>
            <a:endParaRPr lang="da-DK" sz="1400" dirty="0">
              <a:solidFill>
                <a:schemeClr val="bg1"/>
              </a:solidFill>
              <a:latin typeface="Segoe UI" panose="020B0502040204020203" pitchFamily="34" charset="0"/>
              <a:cs typeface="Segoe UI" panose="020B0502040204020203" pitchFamily="34" charset="0"/>
            </a:endParaRPr>
          </a:p>
          <a:p>
            <a:pPr marL="395287" indent="-342900" defTabSz="171450">
              <a:buSzPct val="100000"/>
              <a:buFont typeface="+mj-lt"/>
              <a:buAutoNum type="arabicPeriod"/>
              <a:defRPr sz="2040" baseline="387">
                <a:solidFill>
                  <a:srgbClr val="FFFFFF"/>
                </a:solidFill>
                <a:latin typeface="Neue Haas Unica Pro"/>
                <a:ea typeface="Neue Haas Unica Pro"/>
                <a:cs typeface="Neue Haas Unica Pro"/>
                <a:sym typeface="Neue Haas Unica Pro"/>
              </a:defRPr>
            </a:pPr>
            <a:r>
              <a:rPr lang="da-DK" sz="1400" dirty="0">
                <a:solidFill>
                  <a:schemeClr val="bg1"/>
                </a:solidFill>
                <a:latin typeface="Segoe UI" panose="020B0502040204020203" pitchFamily="34" charset="0"/>
                <a:cs typeface="Segoe UI" panose="020B0502040204020203" pitchFamily="34" charset="0"/>
              </a:rPr>
              <a:t>Imødekomme flere krav til øget bæredygtighed fra kunder og samfund og derved styrke virksomhedens omdømme og værdi gennem investeringer i energioptimering og grøn omstilling.</a:t>
            </a:r>
          </a:p>
          <a:p>
            <a:pPr marL="395287" indent="-342900" defTabSz="171450">
              <a:buSzPct val="100000"/>
              <a:buFont typeface="+mj-lt"/>
              <a:buAutoNum type="arabicPeriod"/>
              <a:defRPr sz="2040" baseline="387">
                <a:solidFill>
                  <a:srgbClr val="FFFFFF"/>
                </a:solidFill>
                <a:latin typeface="Neue Haas Unica Pro"/>
                <a:ea typeface="Neue Haas Unica Pro"/>
                <a:cs typeface="Neue Haas Unica Pro"/>
                <a:sym typeface="Neue Haas Unica Pro"/>
              </a:defRPr>
            </a:pPr>
            <a:endParaRPr lang="da-DK" sz="1400" dirty="0">
              <a:latin typeface="Segoe UI" panose="020B0502040204020203" pitchFamily="34" charset="0"/>
              <a:cs typeface="Segoe UI" panose="020B0502040204020203" pitchFamily="34" charset="0"/>
            </a:endParaRPr>
          </a:p>
          <a:p>
            <a:pPr marL="395287" indent="-342900" defTabSz="171450">
              <a:buSzPct val="100000"/>
              <a:buFont typeface="+mj-lt"/>
              <a:buAutoNum type="arabicPeriod"/>
              <a:defRPr sz="2040" baseline="387">
                <a:solidFill>
                  <a:srgbClr val="FFFFFF"/>
                </a:solidFill>
                <a:latin typeface="Neue Haas Unica Pro"/>
                <a:ea typeface="Neue Haas Unica Pro"/>
                <a:cs typeface="Neue Haas Unica Pro"/>
                <a:sym typeface="Neue Haas Unica Pro"/>
              </a:defRPr>
            </a:pPr>
            <a:r>
              <a:rPr lang="da-DK" sz="1400" dirty="0">
                <a:latin typeface="Segoe UI" panose="020B0502040204020203" pitchFamily="34" charset="0"/>
                <a:cs typeface="Segoe UI" panose="020B0502040204020203" pitchFamily="34" charset="0"/>
              </a:rPr>
              <a:t>Bidrage til at styrke forsyningssikkerheden i samfundet.</a:t>
            </a:r>
            <a:br>
              <a:rPr lang="da-DK" sz="1400" dirty="0">
                <a:latin typeface="Segoe UI" panose="020B0502040204020203" pitchFamily="34" charset="0"/>
                <a:cs typeface="Segoe UI" panose="020B0502040204020203" pitchFamily="34" charset="0"/>
              </a:rPr>
            </a:br>
            <a:endParaRPr lang="da-DK" sz="1400" dirty="0">
              <a:latin typeface="Segoe UI" panose="020B0502040204020203" pitchFamily="34" charset="0"/>
              <a:cs typeface="Segoe UI" panose="020B0502040204020203" pitchFamily="34" charset="0"/>
            </a:endParaRPr>
          </a:p>
        </p:txBody>
      </p:sp>
      <p:pic>
        <p:nvPicPr>
          <p:cNvPr id="11" name="Image" descr="Image">
            <a:extLst>
              <a:ext uri="{FF2B5EF4-FFF2-40B4-BE49-F238E27FC236}">
                <a16:creationId xmlns:a16="http://schemas.microsoft.com/office/drawing/2014/main" id="{3691FC13-665A-CB77-463E-25E6BEAA2D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5907" y="2159354"/>
            <a:ext cx="1800000" cy="1440000"/>
          </a:xfrm>
          <a:prstGeom prst="rect">
            <a:avLst/>
          </a:prstGeom>
          <a:ln w="12700">
            <a:miter lim="400000"/>
          </a:ln>
        </p:spPr>
      </p:pic>
    </p:spTree>
    <p:extLst>
      <p:ext uri="{BB962C8B-B14F-4D97-AF65-F5344CB8AC3E}">
        <p14:creationId xmlns:p14="http://schemas.microsoft.com/office/powerpoint/2010/main" val="156944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A0B5140-A254-B3C4-361A-92C4189C1A7E}"/>
              </a:ext>
            </a:extLst>
          </p:cNvPr>
          <p:cNvSpPr>
            <a:spLocks noGrp="1"/>
          </p:cNvSpPr>
          <p:nvPr>
            <p:ph type="dt" sz="half" idx="13"/>
          </p:nvPr>
        </p:nvSpPr>
        <p:spPr/>
        <p:txBody>
          <a:bodyPr/>
          <a:lstStyle/>
          <a:p>
            <a:pPr algn="r"/>
            <a:fld id="{D6C43E05-5416-43CC-9354-A0F970D8A001}" type="datetime2">
              <a:rPr lang="da-DK" smtClean="0"/>
              <a:pPr algn="r"/>
              <a:t>1. november 2022</a:t>
            </a:fld>
            <a:endParaRPr lang="da-DK"/>
          </a:p>
        </p:txBody>
      </p:sp>
      <p:sp>
        <p:nvSpPr>
          <p:cNvPr id="3" name="Pladsholder til slidenummer 2">
            <a:extLst>
              <a:ext uri="{FF2B5EF4-FFF2-40B4-BE49-F238E27FC236}">
                <a16:creationId xmlns:a16="http://schemas.microsoft.com/office/drawing/2014/main" id="{295E22BA-5AAC-3AEC-732D-A70A1566A70A}"/>
              </a:ext>
            </a:extLst>
          </p:cNvPr>
          <p:cNvSpPr>
            <a:spLocks noGrp="1"/>
          </p:cNvSpPr>
          <p:nvPr>
            <p:ph type="sldNum" sz="quarter" idx="17"/>
          </p:nvPr>
        </p:nvSpPr>
        <p:spPr/>
        <p:txBody>
          <a:bodyPr/>
          <a:lstStyle/>
          <a:p>
            <a:r>
              <a:rPr lang="da-DK"/>
              <a:t>Side </a:t>
            </a:r>
            <a:fld id="{8E044AEF-F590-47CE-BE8F-5C241A59BA2A}" type="slidenum">
              <a:rPr lang="da-DK" smtClean="0"/>
              <a:pPr/>
              <a:t>11</a:t>
            </a:fld>
            <a:endParaRPr lang="da-DK"/>
          </a:p>
        </p:txBody>
      </p:sp>
      <p:sp>
        <p:nvSpPr>
          <p:cNvPr id="5" name="Pladsholder til tekst 4">
            <a:extLst>
              <a:ext uri="{FF2B5EF4-FFF2-40B4-BE49-F238E27FC236}">
                <a16:creationId xmlns:a16="http://schemas.microsoft.com/office/drawing/2014/main" id="{0C86782F-EF34-B058-A5A7-4A3841CD5E3B}"/>
              </a:ext>
            </a:extLst>
          </p:cNvPr>
          <p:cNvSpPr>
            <a:spLocks noGrp="1"/>
          </p:cNvSpPr>
          <p:nvPr>
            <p:ph type="body" sz="quarter" idx="18"/>
          </p:nvPr>
        </p:nvSpPr>
        <p:spPr/>
        <p:txBody>
          <a:bodyPr/>
          <a:lstStyle/>
          <a:p>
            <a:r>
              <a:rPr lang="da-DK" dirty="0">
                <a:solidFill>
                  <a:schemeClr val="bg2">
                    <a:lumMod val="50000"/>
                  </a:schemeClr>
                </a:solidFill>
              </a:rPr>
              <a:t>Sådan kommer DU i gang</a:t>
            </a:r>
          </a:p>
        </p:txBody>
      </p:sp>
      <p:sp>
        <p:nvSpPr>
          <p:cNvPr id="8" name="Rectangle">
            <a:extLst>
              <a:ext uri="{FF2B5EF4-FFF2-40B4-BE49-F238E27FC236}">
                <a16:creationId xmlns:a16="http://schemas.microsoft.com/office/drawing/2014/main" id="{C60C7779-8B75-1481-CB9D-E9D96090C143}"/>
              </a:ext>
            </a:extLst>
          </p:cNvPr>
          <p:cNvSpPr/>
          <p:nvPr/>
        </p:nvSpPr>
        <p:spPr>
          <a:xfrm>
            <a:off x="604633" y="1248355"/>
            <a:ext cx="7935068" cy="3539009"/>
          </a:xfrm>
          <a:prstGeom prst="rect">
            <a:avLst/>
          </a:prstGeom>
          <a:solidFill>
            <a:srgbClr val="4193EA"/>
          </a:solidFill>
          <a:ln w="12700">
            <a:noFill/>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9" name="Styrker din virksomheds konkurrenceevne…">
            <a:extLst>
              <a:ext uri="{FF2B5EF4-FFF2-40B4-BE49-F238E27FC236}">
                <a16:creationId xmlns:a16="http://schemas.microsoft.com/office/drawing/2014/main" id="{46D800F6-DFCF-9FDF-B15E-7F22D573594F}"/>
              </a:ext>
            </a:extLst>
          </p:cNvPr>
          <p:cNvSpPr txBox="1"/>
          <p:nvPr/>
        </p:nvSpPr>
        <p:spPr>
          <a:xfrm>
            <a:off x="766127" y="1517238"/>
            <a:ext cx="5995400" cy="32701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spAutoFit/>
          </a:bodyPr>
          <a:lstStyle/>
          <a:p>
            <a:pPr marL="395287" indent="-342900" defTabSz="171450">
              <a:buSzPct val="100000"/>
              <a:buFont typeface="+mj-lt"/>
              <a:buAutoNum type="arabicPeriod"/>
              <a:defRPr sz="2040" baseline="387">
                <a:solidFill>
                  <a:srgbClr val="FFFFFF"/>
                </a:solidFill>
                <a:latin typeface="Neue Haas Unica Pro"/>
                <a:ea typeface="Neue Haas Unica Pro"/>
                <a:cs typeface="Neue Haas Unica Pro"/>
                <a:sym typeface="Neue Haas Unica Pro"/>
              </a:defRPr>
            </a:pPr>
            <a:r>
              <a:rPr lang="da-DK" sz="1400" b="1" dirty="0">
                <a:solidFill>
                  <a:schemeClr val="bg1"/>
                </a:solidFill>
                <a:latin typeface="Segoe UI" panose="020B0502040204020203" pitchFamily="34" charset="0"/>
                <a:cs typeface="Segoe UI" panose="020B0502040204020203" pitchFamily="34" charset="0"/>
              </a:rPr>
              <a:t>Placér ansvaret i virksomheden </a:t>
            </a:r>
          </a:p>
          <a:p>
            <a:pPr marL="804633" lvl="1" indent="-342900" defTabSz="171450">
              <a:buSzPct val="100000"/>
              <a:buFont typeface="Arial" panose="020B0604020202020204" pitchFamily="34" charset="0"/>
              <a:buChar char="•"/>
              <a:defRPr sz="2040" baseline="387">
                <a:solidFill>
                  <a:srgbClr val="FFFFFF"/>
                </a:solidFill>
                <a:latin typeface="Neue Haas Unica Pro"/>
                <a:ea typeface="Neue Haas Unica Pro"/>
                <a:cs typeface="Neue Haas Unica Pro"/>
                <a:sym typeface="Neue Haas Unica Pro"/>
              </a:defRPr>
            </a:pPr>
            <a:r>
              <a:rPr lang="da-DK" sz="1400" dirty="0">
                <a:solidFill>
                  <a:schemeClr val="bg1"/>
                </a:solidFill>
                <a:latin typeface="Segoe UI" panose="020B0502040204020203" pitchFamily="34" charset="0"/>
                <a:cs typeface="Segoe UI" panose="020B0502040204020203" pitchFamily="34" charset="0"/>
              </a:rPr>
              <a:t>Udpeg en person i organisationen, der skal sikre fremdrift ift. ansøgning.</a:t>
            </a:r>
            <a:br>
              <a:rPr lang="da-DK" sz="1400" dirty="0">
                <a:solidFill>
                  <a:schemeClr val="bg1"/>
                </a:solidFill>
                <a:latin typeface="Segoe UI" panose="020B0502040204020203" pitchFamily="34" charset="0"/>
                <a:cs typeface="Segoe UI" panose="020B0502040204020203" pitchFamily="34" charset="0"/>
              </a:rPr>
            </a:br>
            <a:endParaRPr lang="da-DK" sz="1400" dirty="0">
              <a:solidFill>
                <a:schemeClr val="bg1"/>
              </a:solidFill>
              <a:latin typeface="Segoe UI" panose="020B0502040204020203" pitchFamily="34" charset="0"/>
              <a:cs typeface="Segoe UI" panose="020B0502040204020203" pitchFamily="34" charset="0"/>
            </a:endParaRPr>
          </a:p>
          <a:p>
            <a:pPr marL="395287" indent="-342900" defTabSz="171450">
              <a:buSzPct val="100000"/>
              <a:buFont typeface="+mj-lt"/>
              <a:buAutoNum type="arabicPeriod"/>
              <a:defRPr sz="2040" baseline="387">
                <a:solidFill>
                  <a:srgbClr val="FFFFFF"/>
                </a:solidFill>
                <a:latin typeface="Neue Haas Unica Pro"/>
                <a:ea typeface="Neue Haas Unica Pro"/>
                <a:cs typeface="Neue Haas Unica Pro"/>
                <a:sym typeface="Neue Haas Unica Pro"/>
              </a:defRPr>
            </a:pPr>
            <a:r>
              <a:rPr lang="da-DK" sz="1400" b="1" dirty="0">
                <a:solidFill>
                  <a:schemeClr val="bg1"/>
                </a:solidFill>
                <a:latin typeface="Segoe UI" panose="020B0502040204020203" pitchFamily="34" charset="0"/>
                <a:cs typeface="Segoe UI" panose="020B0502040204020203" pitchFamily="34" charset="0"/>
              </a:rPr>
              <a:t>Identificér potentielle projekter</a:t>
            </a:r>
          </a:p>
          <a:p>
            <a:pPr marL="804633" lvl="1" indent="-342900" defTabSz="171450">
              <a:buSzPct val="100000"/>
              <a:buFont typeface="Arial" panose="020B0604020202020204" pitchFamily="34" charset="0"/>
              <a:buChar char="•"/>
              <a:defRPr sz="2040" baseline="387">
                <a:solidFill>
                  <a:srgbClr val="FFFFFF"/>
                </a:solidFill>
                <a:latin typeface="Neue Haas Unica Pro"/>
                <a:ea typeface="Neue Haas Unica Pro"/>
                <a:cs typeface="Neue Haas Unica Pro"/>
                <a:sym typeface="Neue Haas Unica Pro"/>
              </a:defRPr>
            </a:pPr>
            <a:r>
              <a:rPr lang="da-DK" sz="1400" dirty="0">
                <a:solidFill>
                  <a:schemeClr val="bg1"/>
                </a:solidFill>
                <a:latin typeface="Segoe UI" panose="020B0502040204020203" pitchFamily="34" charset="0"/>
                <a:cs typeface="Segoe UI" panose="020B0502040204020203" pitchFamily="34" charset="0"/>
              </a:rPr>
              <a:t>Se cases på SparEnergi.dk/erhvervstilskud.</a:t>
            </a:r>
          </a:p>
          <a:p>
            <a:pPr marL="804633" lvl="1" indent="-342900" defTabSz="171450">
              <a:buSzPct val="100000"/>
              <a:buFont typeface="Arial" panose="020B0604020202020204" pitchFamily="34" charset="0"/>
              <a:buChar char="•"/>
              <a:defRPr sz="2040" baseline="387">
                <a:solidFill>
                  <a:srgbClr val="FFFFFF"/>
                </a:solidFill>
                <a:latin typeface="Neue Haas Unica Pro"/>
                <a:ea typeface="Neue Haas Unica Pro"/>
                <a:cs typeface="Neue Haas Unica Pro"/>
                <a:sym typeface="Neue Haas Unica Pro"/>
              </a:defRPr>
            </a:pPr>
            <a:r>
              <a:rPr lang="da-DK" sz="1400" dirty="0">
                <a:solidFill>
                  <a:schemeClr val="bg1"/>
                </a:solidFill>
                <a:latin typeface="Segoe UI" panose="020B0502040204020203" pitchFamily="34" charset="0"/>
                <a:cs typeface="Segoe UI" panose="020B0502040204020203" pitchFamily="34" charset="0"/>
              </a:rPr>
              <a:t>Brug evt. standardløsninger og tilskudsberegnere som inspiration.</a:t>
            </a:r>
          </a:p>
          <a:p>
            <a:pPr marL="804633" lvl="1" indent="-342900" defTabSz="171450">
              <a:buSzPct val="100000"/>
              <a:buFont typeface="Arial" panose="020B0604020202020204" pitchFamily="34" charset="0"/>
              <a:buChar char="•"/>
              <a:defRPr sz="2040" baseline="387">
                <a:solidFill>
                  <a:srgbClr val="FFFFFF"/>
                </a:solidFill>
                <a:latin typeface="Neue Haas Unica Pro"/>
                <a:ea typeface="Neue Haas Unica Pro"/>
                <a:cs typeface="Neue Haas Unica Pro"/>
                <a:sym typeface="Neue Haas Unica Pro"/>
              </a:defRPr>
            </a:pPr>
            <a:r>
              <a:rPr lang="da-DK" sz="1400" dirty="0">
                <a:solidFill>
                  <a:schemeClr val="bg1"/>
                </a:solidFill>
                <a:latin typeface="Segoe UI" panose="020B0502040204020203" pitchFamily="34" charset="0"/>
                <a:cs typeface="Segoe UI" panose="020B0502040204020203" pitchFamily="34" charset="0"/>
              </a:rPr>
              <a:t>Kontakt en energirådgiver, der kan hjælpe.</a:t>
            </a:r>
            <a:br>
              <a:rPr lang="da-DK" sz="1400" dirty="0">
                <a:solidFill>
                  <a:schemeClr val="bg1"/>
                </a:solidFill>
                <a:latin typeface="Segoe UI" panose="020B0502040204020203" pitchFamily="34" charset="0"/>
                <a:cs typeface="Segoe UI" panose="020B0502040204020203" pitchFamily="34" charset="0"/>
              </a:rPr>
            </a:br>
            <a:endParaRPr lang="da-DK" sz="1400" dirty="0">
              <a:solidFill>
                <a:schemeClr val="bg1"/>
              </a:solidFill>
              <a:latin typeface="Segoe UI" panose="020B0502040204020203" pitchFamily="34" charset="0"/>
              <a:cs typeface="Segoe UI" panose="020B0502040204020203" pitchFamily="34" charset="0"/>
            </a:endParaRPr>
          </a:p>
          <a:p>
            <a:pPr marL="395287" indent="-342900" defTabSz="171450">
              <a:buSzPct val="100000"/>
              <a:buFont typeface="+mj-lt"/>
              <a:buAutoNum type="arabicPeriod"/>
              <a:defRPr sz="2040" baseline="387">
                <a:solidFill>
                  <a:srgbClr val="FFFFFF"/>
                </a:solidFill>
                <a:latin typeface="Neue Haas Unica Pro"/>
                <a:ea typeface="Neue Haas Unica Pro"/>
                <a:cs typeface="Neue Haas Unica Pro"/>
                <a:sym typeface="Neue Haas Unica Pro"/>
              </a:defRPr>
            </a:pPr>
            <a:r>
              <a:rPr lang="da-DK" sz="1400" b="1" dirty="0">
                <a:solidFill>
                  <a:schemeClr val="bg1"/>
                </a:solidFill>
                <a:latin typeface="Segoe UI" panose="020B0502040204020203" pitchFamily="34" charset="0"/>
                <a:cs typeface="Segoe UI" panose="020B0502040204020203" pitchFamily="34" charset="0"/>
              </a:rPr>
              <a:t>Ansøg </a:t>
            </a:r>
          </a:p>
          <a:p>
            <a:pPr marL="804633" lvl="1" indent="-342900" defTabSz="171450">
              <a:buSzPct val="100000"/>
              <a:buFont typeface="Arial" panose="020B0604020202020204" pitchFamily="34" charset="0"/>
              <a:buChar char="•"/>
              <a:defRPr sz="2040" baseline="387">
                <a:solidFill>
                  <a:srgbClr val="FFFFFF"/>
                </a:solidFill>
                <a:latin typeface="Neue Haas Unica Pro"/>
                <a:ea typeface="Neue Haas Unica Pro"/>
                <a:cs typeface="Neue Haas Unica Pro"/>
                <a:sym typeface="Neue Haas Unica Pro"/>
              </a:defRPr>
            </a:pPr>
            <a:r>
              <a:rPr lang="da-DK" sz="1400" dirty="0">
                <a:solidFill>
                  <a:schemeClr val="bg1"/>
                </a:solidFill>
                <a:latin typeface="Segoe UI" panose="020B0502040204020203" pitchFamily="34" charset="0"/>
                <a:cs typeface="Segoe UI" panose="020B0502040204020203" pitchFamily="34" charset="0"/>
              </a:rPr>
              <a:t>Kom i gang med ansøgning på SparEnergi.dk/erhvervstilskud.</a:t>
            </a:r>
          </a:p>
          <a:p>
            <a:pPr marL="804633" lvl="1" indent="-342900" defTabSz="171450">
              <a:buSzPct val="100000"/>
              <a:buFont typeface="Arial" panose="020B0604020202020204" pitchFamily="34" charset="0"/>
              <a:buChar char="•"/>
              <a:defRPr sz="2040" baseline="387">
                <a:solidFill>
                  <a:srgbClr val="FFFFFF"/>
                </a:solidFill>
                <a:latin typeface="Neue Haas Unica Pro"/>
                <a:ea typeface="Neue Haas Unica Pro"/>
                <a:cs typeface="Neue Haas Unica Pro"/>
                <a:sym typeface="Neue Haas Unica Pro"/>
              </a:defRPr>
            </a:pPr>
            <a:r>
              <a:rPr lang="da-DK" sz="1400" dirty="0">
                <a:solidFill>
                  <a:schemeClr val="bg1"/>
                </a:solidFill>
                <a:latin typeface="Segoe UI" panose="020B0502040204020203" pitchFamily="34" charset="0"/>
                <a:cs typeface="Segoe UI" panose="020B0502040204020203" pitchFamily="34" charset="0"/>
              </a:rPr>
              <a:t>Brug evt. standardløsningerne.</a:t>
            </a:r>
          </a:p>
          <a:p>
            <a:pPr marL="804633" lvl="1" indent="-342900" defTabSz="171450">
              <a:buSzPct val="100000"/>
              <a:buFont typeface="Arial" panose="020B0604020202020204" pitchFamily="34" charset="0"/>
              <a:buChar char="•"/>
              <a:defRPr sz="2040" baseline="387">
                <a:solidFill>
                  <a:srgbClr val="FFFFFF"/>
                </a:solidFill>
                <a:latin typeface="Neue Haas Unica Pro"/>
                <a:ea typeface="Neue Haas Unica Pro"/>
                <a:cs typeface="Neue Haas Unica Pro"/>
                <a:sym typeface="Neue Haas Unica Pro"/>
              </a:defRPr>
            </a:pPr>
            <a:r>
              <a:rPr lang="da-DK" sz="1400" dirty="0">
                <a:solidFill>
                  <a:schemeClr val="bg1"/>
                </a:solidFill>
                <a:latin typeface="Segoe UI" panose="020B0502040204020203" pitchFamily="34" charset="0"/>
                <a:cs typeface="Segoe UI" panose="020B0502040204020203" pitchFamily="34" charset="0"/>
              </a:rPr>
              <a:t>Brug for hjælp? Kontakt Energistyrelsens vejledere.</a:t>
            </a:r>
            <a:br>
              <a:rPr lang="da-DK" sz="1400" dirty="0">
                <a:solidFill>
                  <a:schemeClr val="bg1"/>
                </a:solidFill>
                <a:latin typeface="Segoe UI" panose="020B0502040204020203" pitchFamily="34" charset="0"/>
                <a:cs typeface="Segoe UI" panose="020B0502040204020203" pitchFamily="34" charset="0"/>
              </a:rPr>
            </a:br>
            <a:endParaRPr lang="da-DK" sz="1400" dirty="0">
              <a:solidFill>
                <a:schemeClr val="bg1"/>
              </a:solidFill>
              <a:latin typeface="Segoe UI" panose="020B0502040204020203" pitchFamily="34" charset="0"/>
              <a:cs typeface="Segoe UI" panose="020B0502040204020203" pitchFamily="34" charset="0"/>
            </a:endParaRPr>
          </a:p>
        </p:txBody>
      </p:sp>
      <p:pic>
        <p:nvPicPr>
          <p:cNvPr id="4" name="Image" descr="Image">
            <a:extLst>
              <a:ext uri="{FF2B5EF4-FFF2-40B4-BE49-F238E27FC236}">
                <a16:creationId xmlns:a16="http://schemas.microsoft.com/office/drawing/2014/main" id="{EB7672C0-68B7-B897-A7D6-8F699AD599D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88194" y="2077629"/>
            <a:ext cx="1680324" cy="1440000"/>
          </a:xfrm>
          <a:prstGeom prst="rect">
            <a:avLst/>
          </a:prstGeom>
          <a:ln w="12700">
            <a:miter lim="400000"/>
          </a:ln>
        </p:spPr>
      </p:pic>
    </p:spTree>
    <p:extLst>
      <p:ext uri="{BB962C8B-B14F-4D97-AF65-F5344CB8AC3E}">
        <p14:creationId xmlns:p14="http://schemas.microsoft.com/office/powerpoint/2010/main" val="382208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A0B5140-A254-B3C4-361A-92C4189C1A7E}"/>
              </a:ext>
            </a:extLst>
          </p:cNvPr>
          <p:cNvSpPr>
            <a:spLocks noGrp="1"/>
          </p:cNvSpPr>
          <p:nvPr>
            <p:ph type="dt" sz="half" idx="13"/>
          </p:nvPr>
        </p:nvSpPr>
        <p:spPr/>
        <p:txBody>
          <a:bodyPr/>
          <a:lstStyle/>
          <a:p>
            <a:pPr algn="r"/>
            <a:fld id="{D6C43E05-5416-43CC-9354-A0F970D8A001}" type="datetime2">
              <a:rPr lang="da-DK" smtClean="0"/>
              <a:pPr algn="r"/>
              <a:t>1. november 2022</a:t>
            </a:fld>
            <a:endParaRPr lang="da-DK"/>
          </a:p>
        </p:txBody>
      </p:sp>
      <p:sp>
        <p:nvSpPr>
          <p:cNvPr id="3" name="Pladsholder til slidenummer 2">
            <a:extLst>
              <a:ext uri="{FF2B5EF4-FFF2-40B4-BE49-F238E27FC236}">
                <a16:creationId xmlns:a16="http://schemas.microsoft.com/office/drawing/2014/main" id="{295E22BA-5AAC-3AEC-732D-A70A1566A70A}"/>
              </a:ext>
            </a:extLst>
          </p:cNvPr>
          <p:cNvSpPr>
            <a:spLocks noGrp="1"/>
          </p:cNvSpPr>
          <p:nvPr>
            <p:ph type="sldNum" sz="quarter" idx="17"/>
          </p:nvPr>
        </p:nvSpPr>
        <p:spPr/>
        <p:txBody>
          <a:bodyPr/>
          <a:lstStyle/>
          <a:p>
            <a:r>
              <a:rPr lang="da-DK"/>
              <a:t>Side </a:t>
            </a:r>
            <a:fld id="{8E044AEF-F590-47CE-BE8F-5C241A59BA2A}" type="slidenum">
              <a:rPr lang="da-DK" smtClean="0"/>
              <a:pPr/>
              <a:t>12</a:t>
            </a:fld>
            <a:endParaRPr lang="da-DK"/>
          </a:p>
        </p:txBody>
      </p:sp>
      <p:sp>
        <p:nvSpPr>
          <p:cNvPr id="5" name="Pladsholder til tekst 4">
            <a:extLst>
              <a:ext uri="{FF2B5EF4-FFF2-40B4-BE49-F238E27FC236}">
                <a16:creationId xmlns:a16="http://schemas.microsoft.com/office/drawing/2014/main" id="{0C86782F-EF34-B058-A5A7-4A3841CD5E3B}"/>
              </a:ext>
            </a:extLst>
          </p:cNvPr>
          <p:cNvSpPr>
            <a:spLocks noGrp="1"/>
          </p:cNvSpPr>
          <p:nvPr>
            <p:ph type="body" sz="quarter" idx="18"/>
          </p:nvPr>
        </p:nvSpPr>
        <p:spPr/>
        <p:txBody>
          <a:bodyPr/>
          <a:lstStyle/>
          <a:p>
            <a:r>
              <a:rPr lang="da-DK" dirty="0">
                <a:solidFill>
                  <a:schemeClr val="bg2">
                    <a:lumMod val="50000"/>
                  </a:schemeClr>
                </a:solidFill>
              </a:rPr>
              <a:t>DER er MEGET AT HENTE FOR DIN VIRKSOMHED</a:t>
            </a:r>
          </a:p>
        </p:txBody>
      </p:sp>
      <p:sp>
        <p:nvSpPr>
          <p:cNvPr id="8" name="Rectangle">
            <a:extLst>
              <a:ext uri="{FF2B5EF4-FFF2-40B4-BE49-F238E27FC236}">
                <a16:creationId xmlns:a16="http://schemas.microsoft.com/office/drawing/2014/main" id="{C60C7779-8B75-1481-CB9D-E9D96090C143}"/>
              </a:ext>
            </a:extLst>
          </p:cNvPr>
          <p:cNvSpPr/>
          <p:nvPr/>
        </p:nvSpPr>
        <p:spPr>
          <a:xfrm>
            <a:off x="604633" y="1248355"/>
            <a:ext cx="7935068" cy="3387653"/>
          </a:xfrm>
          <a:prstGeom prst="rect">
            <a:avLst/>
          </a:prstGeom>
          <a:solidFill>
            <a:srgbClr val="69DECD"/>
          </a:solidFill>
          <a:ln w="12700">
            <a:noFill/>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pic>
        <p:nvPicPr>
          <p:cNvPr id="4" name="Image" descr="Image">
            <a:extLst>
              <a:ext uri="{FF2B5EF4-FFF2-40B4-BE49-F238E27FC236}">
                <a16:creationId xmlns:a16="http://schemas.microsoft.com/office/drawing/2014/main" id="{46A5DC6E-14C5-AA6B-5873-4CE4A01E66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77786" y="2005083"/>
            <a:ext cx="1446076" cy="1440000"/>
          </a:xfrm>
          <a:prstGeom prst="rect">
            <a:avLst/>
          </a:prstGeom>
          <a:ln w="12700">
            <a:miter lim="400000"/>
          </a:ln>
        </p:spPr>
      </p:pic>
      <p:sp>
        <p:nvSpPr>
          <p:cNvPr id="6" name="Adgang til din  fair andel af  3,5 mia. kr. der uddeles frem til 2030">
            <a:extLst>
              <a:ext uri="{FF2B5EF4-FFF2-40B4-BE49-F238E27FC236}">
                <a16:creationId xmlns:a16="http://schemas.microsoft.com/office/drawing/2014/main" id="{9459FD9E-A993-959B-F0B5-3B7FCFB667BF}"/>
              </a:ext>
            </a:extLst>
          </p:cNvPr>
          <p:cNvSpPr txBox="1"/>
          <p:nvPr/>
        </p:nvSpPr>
        <p:spPr>
          <a:xfrm>
            <a:off x="2110254" y="1844072"/>
            <a:ext cx="3111444" cy="17620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9050" tIns="19050" rIns="19050" bIns="19050">
            <a:spAutoFit/>
          </a:bodyPr>
          <a:lstStyle/>
          <a:p>
            <a:pPr defTabSz="171450">
              <a:defRPr sz="4540" baseline="173">
                <a:solidFill>
                  <a:srgbClr val="FFFFFF"/>
                </a:solidFill>
                <a:latin typeface="Neue Haas Unica Pro Black"/>
                <a:ea typeface="Neue Haas Unica Pro Black"/>
                <a:cs typeface="Neue Haas Unica Pro Black"/>
                <a:sym typeface="Neue Haas Unica Pro Black"/>
              </a:defRPr>
            </a:pPr>
            <a:r>
              <a:rPr lang="da-DK" sz="2800" b="1">
                <a:latin typeface="Segoe UI" panose="020B0502040204020203" pitchFamily="34" charset="0"/>
                <a:cs typeface="Segoe UI" panose="020B0502040204020203" pitchFamily="34" charset="0"/>
              </a:rPr>
              <a:t>Adgang til de  </a:t>
            </a:r>
            <a:br>
              <a:rPr lang="da-DK" sz="2800" b="1">
                <a:latin typeface="Segoe UI" panose="020B0502040204020203" pitchFamily="34" charset="0"/>
                <a:cs typeface="Segoe UI" panose="020B0502040204020203" pitchFamily="34" charset="0"/>
              </a:rPr>
            </a:br>
            <a:r>
              <a:rPr lang="da-DK" sz="2800" b="1">
                <a:solidFill>
                  <a:srgbClr val="25535E"/>
                </a:solidFill>
                <a:latin typeface="Segoe UI" panose="020B0502040204020203" pitchFamily="34" charset="0"/>
                <a:cs typeface="Segoe UI" panose="020B0502040204020203" pitchFamily="34" charset="0"/>
              </a:rPr>
              <a:t>3,5 mia. kr. </a:t>
            </a:r>
            <a:r>
              <a:rPr lang="da-DK" sz="2800" b="1">
                <a:latin typeface="Segoe UI" panose="020B0502040204020203" pitchFamily="34" charset="0"/>
                <a:cs typeface="Segoe UI" panose="020B0502040204020203" pitchFamily="34" charset="0"/>
              </a:rPr>
              <a:t>der uddeles frem til 2029 </a:t>
            </a:r>
          </a:p>
        </p:txBody>
      </p:sp>
    </p:spTree>
    <p:extLst>
      <p:ext uri="{BB962C8B-B14F-4D97-AF65-F5344CB8AC3E}">
        <p14:creationId xmlns:p14="http://schemas.microsoft.com/office/powerpoint/2010/main" val="251430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0CB42A0-F22E-5A67-A543-3A19E94F18AC}"/>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FD350003-6C4B-B5B1-9776-4DD70E3B6ABB}"/>
              </a:ext>
            </a:extLst>
          </p:cNvPr>
          <p:cNvSpPr>
            <a:spLocks noGrp="1"/>
          </p:cNvSpPr>
          <p:nvPr>
            <p:ph type="sldNum" sz="quarter" idx="17"/>
          </p:nvPr>
        </p:nvSpPr>
        <p:spPr/>
        <p:txBody>
          <a:bodyPr/>
          <a:lstStyle/>
          <a:p>
            <a:r>
              <a:rPr lang="da-DK"/>
              <a:t>Side </a:t>
            </a:r>
            <a:fld id="{8E044AEF-F590-47CE-BE8F-5C241A59BA2A}" type="slidenum">
              <a:rPr lang="da-DK" smtClean="0"/>
              <a:pPr/>
              <a:t>13</a:t>
            </a:fld>
            <a:endParaRPr lang="da-DK"/>
          </a:p>
        </p:txBody>
      </p:sp>
      <p:sp>
        <p:nvSpPr>
          <p:cNvPr id="5" name="Pladsholder til tekst 4">
            <a:extLst>
              <a:ext uri="{FF2B5EF4-FFF2-40B4-BE49-F238E27FC236}">
                <a16:creationId xmlns:a16="http://schemas.microsoft.com/office/drawing/2014/main" id="{65E93099-9624-2944-4259-2C72D5250053}"/>
              </a:ext>
            </a:extLst>
          </p:cNvPr>
          <p:cNvSpPr>
            <a:spLocks noGrp="1"/>
          </p:cNvSpPr>
          <p:nvPr>
            <p:ph type="body" sz="quarter" idx="18"/>
          </p:nvPr>
        </p:nvSpPr>
        <p:spPr/>
        <p:txBody>
          <a:bodyPr/>
          <a:lstStyle/>
          <a:p>
            <a:r>
              <a:rPr lang="da-DK">
                <a:solidFill>
                  <a:srgbClr val="145F65"/>
                </a:solidFill>
              </a:rPr>
              <a:t>hjælp og vejledning</a:t>
            </a:r>
          </a:p>
        </p:txBody>
      </p:sp>
      <p:sp>
        <p:nvSpPr>
          <p:cNvPr id="6" name="Rektangel 5">
            <a:extLst>
              <a:ext uri="{FF2B5EF4-FFF2-40B4-BE49-F238E27FC236}">
                <a16:creationId xmlns:a16="http://schemas.microsoft.com/office/drawing/2014/main" id="{8068C528-BA2B-8964-4C05-3F60D5F0FB74}"/>
              </a:ext>
            </a:extLst>
          </p:cNvPr>
          <p:cNvSpPr/>
          <p:nvPr/>
        </p:nvSpPr>
        <p:spPr>
          <a:xfrm>
            <a:off x="934065" y="1445342"/>
            <a:ext cx="3431458" cy="2654710"/>
          </a:xfrm>
          <a:prstGeom prst="rect">
            <a:avLst/>
          </a:prstGeom>
          <a:solidFill>
            <a:srgbClr val="009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4636738A-7975-22FE-68EB-50DD4E29063E}"/>
              </a:ext>
            </a:extLst>
          </p:cNvPr>
          <p:cNvSpPr/>
          <p:nvPr/>
        </p:nvSpPr>
        <p:spPr>
          <a:xfrm>
            <a:off x="4778479" y="1445342"/>
            <a:ext cx="3431458" cy="2654710"/>
          </a:xfrm>
          <a:prstGeom prst="rect">
            <a:avLst/>
          </a:prstGeom>
          <a:solidFill>
            <a:srgbClr val="7AC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3">
            <a:extLst>
              <a:ext uri="{FF2B5EF4-FFF2-40B4-BE49-F238E27FC236}">
                <a16:creationId xmlns:a16="http://schemas.microsoft.com/office/drawing/2014/main" id="{441D3DEB-5C3E-557B-6630-0638E1500B3E}"/>
              </a:ext>
            </a:extLst>
          </p:cNvPr>
          <p:cNvSpPr>
            <a:spLocks noGrp="1"/>
          </p:cNvSpPr>
          <p:nvPr>
            <p:ph type="body" sz="quarter" idx="14"/>
          </p:nvPr>
        </p:nvSpPr>
        <p:spPr>
          <a:xfrm>
            <a:off x="1052051" y="1494501"/>
            <a:ext cx="3313469" cy="492959"/>
          </a:xfrm>
        </p:spPr>
        <p:txBody>
          <a:bodyPr/>
          <a:lstStyle/>
          <a:p>
            <a:pPr marL="0" indent="0">
              <a:buNone/>
            </a:pPr>
            <a:r>
              <a:rPr lang="da-DK">
                <a:solidFill>
                  <a:schemeClr val="bg1"/>
                </a:solidFill>
              </a:rPr>
              <a:t>SPØRGSMÅL OM ANSØGNINGEN</a:t>
            </a:r>
          </a:p>
        </p:txBody>
      </p:sp>
      <p:sp>
        <p:nvSpPr>
          <p:cNvPr id="11" name="Pladsholder til tekst 3">
            <a:extLst>
              <a:ext uri="{FF2B5EF4-FFF2-40B4-BE49-F238E27FC236}">
                <a16:creationId xmlns:a16="http://schemas.microsoft.com/office/drawing/2014/main" id="{7EE8DED3-F394-EB26-3797-FDDF8B1A8234}"/>
              </a:ext>
            </a:extLst>
          </p:cNvPr>
          <p:cNvSpPr txBox="1">
            <a:spLocks/>
          </p:cNvSpPr>
          <p:nvPr/>
        </p:nvSpPr>
        <p:spPr>
          <a:xfrm>
            <a:off x="1052052" y="1938300"/>
            <a:ext cx="3175820" cy="2161751"/>
          </a:xfrm>
          <a:prstGeom prst="rect">
            <a:avLst/>
          </a:prstGeom>
        </p:spPr>
        <p:txBody>
          <a:bodyPr vert="horz" lIns="81869" tIns="40934" rIns="81869" bIns="40934" rtlCol="0">
            <a:noAutofit/>
          </a:bodyPr>
          <a:lstStyle>
            <a:lvl1pPr marL="285750" indent="-285750" algn="l" defTabSz="818693" rtl="0" eaLnBrk="1" latinLnBrk="0" hangingPunct="1">
              <a:lnSpc>
                <a:spcPct val="100000"/>
              </a:lnSpc>
              <a:spcBef>
                <a:spcPct val="20000"/>
              </a:spcBef>
              <a:spcAft>
                <a:spcPts val="600"/>
              </a:spcAft>
              <a:buClrTx/>
              <a:buFont typeface="Arial" panose="020B0604020202020204"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a:solidFill>
                  <a:schemeClr val="bg1"/>
                </a:solidFill>
                <a:latin typeface="Segoe UI Semilight" panose="020B0402040204020203" pitchFamily="34" charset="0"/>
                <a:cs typeface="Segoe UI Semilight" panose="020B0402040204020203" pitchFamily="34" charset="0"/>
              </a:rPr>
              <a:t>Telefon: 51 67 43 01</a:t>
            </a:r>
            <a:br>
              <a:rPr lang="da-DK" sz="1400">
                <a:solidFill>
                  <a:schemeClr val="bg1"/>
                </a:solidFill>
                <a:latin typeface="Segoe UI Semilight" panose="020B0402040204020203" pitchFamily="34" charset="0"/>
                <a:cs typeface="Segoe UI Semilight" panose="020B0402040204020203" pitchFamily="34" charset="0"/>
              </a:rPr>
            </a:br>
            <a:r>
              <a:rPr lang="da-DK" sz="1400">
                <a:solidFill>
                  <a:schemeClr val="bg1"/>
                </a:solidFill>
                <a:latin typeface="Segoe UI Semilight" panose="020B0402040204020203" pitchFamily="34" charset="0"/>
                <a:cs typeface="Segoe UI Semilight" panose="020B0402040204020203" pitchFamily="34" charset="0"/>
              </a:rPr>
              <a:t>Mail: </a:t>
            </a:r>
            <a:r>
              <a:rPr lang="da-DK" sz="1400">
                <a:solidFill>
                  <a:schemeClr val="bg1"/>
                </a:solidFill>
                <a:latin typeface="Segoe UI Semilight" panose="020B04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erhvervstilskud@ens.dk</a:t>
            </a:r>
            <a:endParaRPr lang="da-DK" sz="1400">
              <a:solidFill>
                <a:schemeClr val="bg1"/>
              </a:solidFill>
              <a:latin typeface="Segoe UI Semilight" panose="020B0402040204020203" pitchFamily="34" charset="0"/>
              <a:cs typeface="Segoe UI Semilight" panose="020B0402040204020203" pitchFamily="34" charset="0"/>
            </a:endParaRPr>
          </a:p>
          <a:p>
            <a:pPr marL="0" indent="0">
              <a:buNone/>
            </a:pPr>
            <a:endParaRPr lang="da-DK" sz="1400">
              <a:solidFill>
                <a:schemeClr val="bg1"/>
              </a:solidFill>
              <a:latin typeface="Segoe UI Semilight" panose="020B0402040204020203" pitchFamily="34" charset="0"/>
              <a:cs typeface="Segoe UI Semilight" panose="020B0402040204020203" pitchFamily="34" charset="0"/>
            </a:endParaRPr>
          </a:p>
          <a:p>
            <a:pPr marL="0" indent="0">
              <a:buNone/>
            </a:pPr>
            <a:r>
              <a:rPr lang="da-DK" sz="1400" b="1">
                <a:solidFill>
                  <a:schemeClr val="bg1"/>
                </a:solidFill>
                <a:latin typeface="Segoe UI Semilight" panose="020B0402040204020203" pitchFamily="34" charset="0"/>
                <a:cs typeface="Segoe UI Semilight" panose="020B0402040204020203" pitchFamily="34" charset="0"/>
              </a:rPr>
              <a:t>Telefontid:</a:t>
            </a:r>
            <a:br>
              <a:rPr lang="da-DK" sz="1400">
                <a:solidFill>
                  <a:schemeClr val="bg1"/>
                </a:solidFill>
                <a:latin typeface="Segoe UI Semilight" panose="020B0402040204020203" pitchFamily="34" charset="0"/>
                <a:cs typeface="Segoe UI Semilight" panose="020B0402040204020203" pitchFamily="34" charset="0"/>
              </a:rPr>
            </a:br>
            <a:r>
              <a:rPr lang="da-DK" sz="1400">
                <a:solidFill>
                  <a:schemeClr val="bg1"/>
                </a:solidFill>
                <a:latin typeface="Segoe UI Semilight" panose="020B0402040204020203" pitchFamily="34" charset="0"/>
                <a:cs typeface="Segoe UI Semilight" panose="020B0402040204020203" pitchFamily="34" charset="0"/>
              </a:rPr>
              <a:t>Mandag – torsdag: 10-15</a:t>
            </a:r>
            <a:br>
              <a:rPr lang="da-DK" sz="1400">
                <a:solidFill>
                  <a:schemeClr val="bg1"/>
                </a:solidFill>
                <a:latin typeface="Segoe UI Semilight" panose="020B0402040204020203" pitchFamily="34" charset="0"/>
                <a:cs typeface="Segoe UI Semilight" panose="020B0402040204020203" pitchFamily="34" charset="0"/>
              </a:rPr>
            </a:br>
            <a:r>
              <a:rPr lang="da-DK" sz="1400">
                <a:solidFill>
                  <a:schemeClr val="bg1"/>
                </a:solidFill>
                <a:latin typeface="Segoe UI Semilight" panose="020B0402040204020203" pitchFamily="34" charset="0"/>
                <a:cs typeface="Segoe UI Semilight" panose="020B0402040204020203" pitchFamily="34" charset="0"/>
              </a:rPr>
              <a:t>Fredag: 10-14</a:t>
            </a:r>
          </a:p>
        </p:txBody>
      </p:sp>
      <p:sp>
        <p:nvSpPr>
          <p:cNvPr id="12" name="Pladsholder til tekst 3">
            <a:extLst>
              <a:ext uri="{FF2B5EF4-FFF2-40B4-BE49-F238E27FC236}">
                <a16:creationId xmlns:a16="http://schemas.microsoft.com/office/drawing/2014/main" id="{A055BA4F-567E-0C30-A8AE-31C031E28464}"/>
              </a:ext>
            </a:extLst>
          </p:cNvPr>
          <p:cNvSpPr txBox="1">
            <a:spLocks/>
          </p:cNvSpPr>
          <p:nvPr/>
        </p:nvSpPr>
        <p:spPr>
          <a:xfrm>
            <a:off x="4886631" y="1543661"/>
            <a:ext cx="3323304" cy="492959"/>
          </a:xfrm>
          <a:prstGeom prst="rect">
            <a:avLst/>
          </a:prstGeom>
        </p:spPr>
        <p:txBody>
          <a:bodyPr vert="horz" lIns="81869" tIns="40934" rIns="81869" bIns="40934" rtlCol="0">
            <a:noAutofit/>
          </a:bodyPr>
          <a:lstStyle>
            <a:lvl1pPr marL="285750" indent="-285750" algn="l" defTabSz="818693" rtl="0" eaLnBrk="1" latinLnBrk="0" hangingPunct="1">
              <a:lnSpc>
                <a:spcPct val="100000"/>
              </a:lnSpc>
              <a:spcBef>
                <a:spcPct val="20000"/>
              </a:spcBef>
              <a:spcAft>
                <a:spcPts val="600"/>
              </a:spcAft>
              <a:buClrTx/>
              <a:buFont typeface="Arial" panose="020B0604020202020204"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80"/>
              </a:lnSpc>
              <a:buFont typeface="Arial" panose="020B0604020202020204" pitchFamily="34" charset="0"/>
              <a:buNone/>
            </a:pPr>
            <a:r>
              <a:rPr lang="da-DK" dirty="0">
                <a:solidFill>
                  <a:schemeClr val="bg1"/>
                </a:solidFill>
              </a:rPr>
              <a:t>VEJLEDNING, CASES OG STANDARDLØSNINGER</a:t>
            </a:r>
          </a:p>
        </p:txBody>
      </p:sp>
      <p:sp>
        <p:nvSpPr>
          <p:cNvPr id="13" name="Pladsholder til tekst 3">
            <a:extLst>
              <a:ext uri="{FF2B5EF4-FFF2-40B4-BE49-F238E27FC236}">
                <a16:creationId xmlns:a16="http://schemas.microsoft.com/office/drawing/2014/main" id="{FE879F07-8273-B0BD-2BEA-95D27EB71AEB}"/>
              </a:ext>
            </a:extLst>
          </p:cNvPr>
          <p:cNvSpPr txBox="1">
            <a:spLocks/>
          </p:cNvSpPr>
          <p:nvPr/>
        </p:nvSpPr>
        <p:spPr>
          <a:xfrm>
            <a:off x="4886631" y="2726847"/>
            <a:ext cx="3205317" cy="1373204"/>
          </a:xfrm>
          <a:prstGeom prst="rect">
            <a:avLst/>
          </a:prstGeom>
        </p:spPr>
        <p:txBody>
          <a:bodyPr vert="horz" lIns="81869" tIns="40934" rIns="81869" bIns="40934" rtlCol="0">
            <a:noAutofit/>
          </a:bodyPr>
          <a:lstStyle>
            <a:lvl1pPr marL="285750" indent="-285750" algn="l" defTabSz="818693" rtl="0" eaLnBrk="1" latinLnBrk="0" hangingPunct="1">
              <a:lnSpc>
                <a:spcPct val="100000"/>
              </a:lnSpc>
              <a:spcBef>
                <a:spcPct val="20000"/>
              </a:spcBef>
              <a:spcAft>
                <a:spcPts val="600"/>
              </a:spcAft>
              <a:buClrTx/>
              <a:buFont typeface="Arial" panose="020B0604020202020204"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800" b="1" dirty="0">
                <a:solidFill>
                  <a:schemeClr val="bg1"/>
                </a:solidFill>
              </a:rPr>
              <a:t>SparEnergi.dk/erhvervstilskud</a:t>
            </a:r>
          </a:p>
        </p:txBody>
      </p:sp>
    </p:spTree>
    <p:extLst>
      <p:ext uri="{BB962C8B-B14F-4D97-AF65-F5344CB8AC3E}">
        <p14:creationId xmlns:p14="http://schemas.microsoft.com/office/powerpoint/2010/main" val="394718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E938A65D-C613-77FB-5B3D-863C327FB3AD}"/>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p:blipFill>
        <p:spPr>
          <a:xfrm>
            <a:off x="-5528" y="-790777"/>
            <a:ext cx="9785502" cy="6523668"/>
          </a:xfrm>
        </p:spPr>
      </p:pic>
      <p:sp>
        <p:nvSpPr>
          <p:cNvPr id="5" name="Ellipse 4">
            <a:extLst>
              <a:ext uri="{FF2B5EF4-FFF2-40B4-BE49-F238E27FC236}">
                <a16:creationId xmlns:a16="http://schemas.microsoft.com/office/drawing/2014/main" id="{8C785387-51C3-CD80-6443-67AFECAB724F}"/>
              </a:ext>
            </a:extLst>
          </p:cNvPr>
          <p:cNvSpPr/>
          <p:nvPr/>
        </p:nvSpPr>
        <p:spPr>
          <a:xfrm>
            <a:off x="3062203" y="1263915"/>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Ellipse 5">
            <a:extLst>
              <a:ext uri="{FF2B5EF4-FFF2-40B4-BE49-F238E27FC236}">
                <a16:creationId xmlns:a16="http://schemas.microsoft.com/office/drawing/2014/main" id="{2C5A3A72-5061-4996-616E-E8DC7A2E5D9B}"/>
              </a:ext>
            </a:extLst>
          </p:cNvPr>
          <p:cNvSpPr/>
          <p:nvPr/>
        </p:nvSpPr>
        <p:spPr>
          <a:xfrm>
            <a:off x="3062203" y="1947915"/>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pic>
        <p:nvPicPr>
          <p:cNvPr id="9" name="Billede 8">
            <a:extLst>
              <a:ext uri="{FF2B5EF4-FFF2-40B4-BE49-F238E27FC236}">
                <a16:creationId xmlns:a16="http://schemas.microsoft.com/office/drawing/2014/main" id="{BA8DC102-F06D-C3AA-01F1-B8BB0D5F8B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
        <p:nvSpPr>
          <p:cNvPr id="12" name="Titel 1">
            <a:extLst>
              <a:ext uri="{FF2B5EF4-FFF2-40B4-BE49-F238E27FC236}">
                <a16:creationId xmlns:a16="http://schemas.microsoft.com/office/drawing/2014/main" id="{6417701A-85F8-48DB-CC37-C30EB5DC7F1C}"/>
              </a:ext>
            </a:extLst>
          </p:cNvPr>
          <p:cNvSpPr txBox="1">
            <a:spLocks/>
          </p:cNvSpPr>
          <p:nvPr/>
        </p:nvSpPr>
        <p:spPr>
          <a:xfrm>
            <a:off x="3594103" y="2678824"/>
            <a:ext cx="3755758" cy="857250"/>
          </a:xfrm>
          <a:prstGeom prst="rect">
            <a:avLst/>
          </a:prstGeom>
        </p:spPr>
        <p:txBody>
          <a:bodyPr vert="horz" lIns="81869" tIns="40934" rIns="81869" bIns="40934" rtlCol="0" anchor="ctr">
            <a:normAutofit/>
          </a:bodyPr>
          <a:lstStyle>
            <a:lvl1pPr algn="ctr" defTabSz="818693" rtl="0" eaLnBrk="1" latinLnBrk="0" hangingPunct="1">
              <a:spcBef>
                <a:spcPct val="0"/>
              </a:spcBef>
              <a:buNone/>
              <a:defRPr sz="3900" kern="1200">
                <a:solidFill>
                  <a:schemeClr val="tx1"/>
                </a:solidFill>
                <a:latin typeface="Segoe UI Semilight" panose="020B0402040204020203" pitchFamily="34" charset="0"/>
                <a:ea typeface="+mj-ea"/>
                <a:cs typeface="Segoe UI Semilight" panose="020B0402040204020203" pitchFamily="34" charset="0"/>
              </a:defRPr>
            </a:lvl1pPr>
          </a:lstStyle>
          <a:p>
            <a:r>
              <a:rPr lang="da-DK">
                <a:solidFill>
                  <a:schemeClr val="accent1"/>
                </a:solidFill>
              </a:rPr>
              <a:t>Erhvervspuljen</a:t>
            </a:r>
          </a:p>
        </p:txBody>
      </p:sp>
      <p:sp>
        <p:nvSpPr>
          <p:cNvPr id="13" name="Pladsholder til tekst 2">
            <a:extLst>
              <a:ext uri="{FF2B5EF4-FFF2-40B4-BE49-F238E27FC236}">
                <a16:creationId xmlns:a16="http://schemas.microsoft.com/office/drawing/2014/main" id="{B25C44FE-36C9-DD5F-6AAA-F7C08B5F4C31}"/>
              </a:ext>
            </a:extLst>
          </p:cNvPr>
          <p:cNvSpPr txBox="1">
            <a:spLocks/>
          </p:cNvSpPr>
          <p:nvPr/>
        </p:nvSpPr>
        <p:spPr>
          <a:xfrm>
            <a:off x="3704633" y="3434338"/>
            <a:ext cx="3463612" cy="731909"/>
          </a:xfrm>
          <a:prstGeom prst="rect">
            <a:avLst/>
          </a:prstGeom>
        </p:spPr>
        <p:txBody>
          <a:bodyPr>
            <a:normAutofit/>
          </a:bodyPr>
          <a:lstStyle>
            <a:lvl1pPr marL="307010" indent="-307010" algn="l" defTabSz="818693" rtl="0" eaLnBrk="1" latinLnBrk="0" hangingPunct="1">
              <a:spcBef>
                <a:spcPct val="20000"/>
              </a:spcBef>
              <a:buFont typeface="Arial" panose="020B0604020202020204" pitchFamily="34" charset="0"/>
              <a:buChar char="•"/>
              <a:defRPr sz="2900" kern="120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da-DK" sz="2000">
                <a:solidFill>
                  <a:srgbClr val="0097A7"/>
                </a:solidFill>
              </a:rPr>
              <a:t>Retningslinjer</a:t>
            </a:r>
          </a:p>
        </p:txBody>
      </p:sp>
    </p:spTree>
    <p:extLst>
      <p:ext uri="{BB962C8B-B14F-4D97-AF65-F5344CB8AC3E}">
        <p14:creationId xmlns:p14="http://schemas.microsoft.com/office/powerpoint/2010/main" val="247968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p:cNvSpPr>
            <a:spLocks noGrp="1"/>
          </p:cNvSpPr>
          <p:nvPr>
            <p:ph type="sldNum" sz="quarter" idx="17"/>
          </p:nvPr>
        </p:nvSpPr>
        <p:spPr/>
        <p:txBody>
          <a:bodyPr/>
          <a:lstStyle/>
          <a:p>
            <a:r>
              <a:rPr lang="da-DK"/>
              <a:t>Side </a:t>
            </a:r>
            <a:fld id="{8E044AEF-F590-47CE-BE8F-5C241A59BA2A}" type="slidenum">
              <a:rPr lang="da-DK" smtClean="0"/>
              <a:pPr/>
              <a:t>15</a:t>
            </a:fld>
            <a:endParaRPr lang="da-DK"/>
          </a:p>
        </p:txBody>
      </p:sp>
      <p:sp>
        <p:nvSpPr>
          <p:cNvPr id="4" name="Pladsholder til tekst 3"/>
          <p:cNvSpPr>
            <a:spLocks noGrp="1"/>
          </p:cNvSpPr>
          <p:nvPr>
            <p:ph type="body" sz="quarter" idx="14"/>
          </p:nvPr>
        </p:nvSpPr>
        <p:spPr>
          <a:xfrm>
            <a:off x="325316" y="916158"/>
            <a:ext cx="7612971" cy="3425321"/>
          </a:xfrm>
        </p:spPr>
        <p:txBody>
          <a:bodyPr vert="horz" lIns="81869" tIns="40934" rIns="81869" bIns="40934" rtlCol="0" anchor="t">
            <a:noAutofit/>
          </a:bodyPr>
          <a:lstStyle/>
          <a:p>
            <a:pPr marL="0" indent="0">
              <a:buNone/>
            </a:pPr>
            <a:r>
              <a:rPr lang="da-DK" b="1" dirty="0"/>
              <a:t>Rammerne for de nye regler:</a:t>
            </a:r>
          </a:p>
          <a:p>
            <a:pPr marL="342900" indent="-342900">
              <a:buFont typeface="+mj-lt"/>
              <a:buAutoNum type="arabicPeriod"/>
            </a:pPr>
            <a:r>
              <a:rPr lang="da-DK" dirty="0"/>
              <a:t>Der gives tilskud på baggrund af et projekts CO</a:t>
            </a:r>
            <a:r>
              <a:rPr lang="da-DK" baseline="-25000" dirty="0"/>
              <a:t>2</a:t>
            </a:r>
            <a:r>
              <a:rPr lang="da-DK" dirty="0"/>
              <a:t>-reduktion eller et projekts energibesparelse. Samtidig kan der nu gives tilskud til CO</a:t>
            </a:r>
            <a:r>
              <a:rPr lang="da-DK" baseline="-25000" dirty="0"/>
              <a:t>2</a:t>
            </a:r>
            <a:r>
              <a:rPr lang="da-DK" dirty="0"/>
              <a:t>-besparende projekter uden en energibesparelse – for eksempel konverteringer til fjernvarme.</a:t>
            </a:r>
          </a:p>
          <a:p>
            <a:pPr marL="342900" indent="-342900">
              <a:buFont typeface="+mj-lt"/>
              <a:buAutoNum type="arabicPeriod"/>
            </a:pPr>
            <a:r>
              <a:rPr lang="da-DK" dirty="0"/>
              <a:t>Puljen er åben for ansøgninger hele året, da ansøgningsrunder og ansøgningsfaser afskaffes. Ansøgninger prioriteres efter først til mølle-princippet.</a:t>
            </a:r>
          </a:p>
          <a:p>
            <a:pPr marL="342900" indent="-342900">
              <a:buFont typeface="+mj-lt"/>
              <a:buAutoNum type="arabicPeriod"/>
            </a:pPr>
            <a:r>
              <a:rPr lang="da-DK" dirty="0"/>
              <a:t>Mulighed for igangsættelse af projekter efter indsendelse af ansøgning.</a:t>
            </a:r>
          </a:p>
          <a:p>
            <a:pPr marL="342900" indent="-342900">
              <a:buFont typeface="+mj-lt"/>
              <a:buAutoNum type="arabicPeriod"/>
            </a:pPr>
            <a:r>
              <a:rPr lang="da-DK" dirty="0"/>
              <a:t>Positivliste med tiltag som modtager en fastsat støttesats for at lette administrationen.</a:t>
            </a:r>
          </a:p>
          <a:p>
            <a:pPr marL="342900" indent="-342900">
              <a:buFont typeface="+mj-lt"/>
              <a:buAutoNum type="arabicPeriod"/>
            </a:pPr>
            <a:r>
              <a:rPr lang="da-DK" dirty="0"/>
              <a:t>Tilskudssatsen ændres til en fast sats på 10 øre pr. sparet kWh eller 500 kr. pr. sparet ton CO</a:t>
            </a:r>
            <a:r>
              <a:rPr lang="da-DK" baseline="-25000" dirty="0"/>
              <a:t>2</a:t>
            </a:r>
            <a:r>
              <a:rPr lang="da-DK" dirty="0"/>
              <a:t>.</a:t>
            </a:r>
          </a:p>
          <a:p>
            <a:pPr marL="342900" indent="-342900">
              <a:buFont typeface="+mj-lt"/>
              <a:buAutoNum type="arabicPeriod"/>
            </a:pPr>
            <a:r>
              <a:rPr lang="da-DK" dirty="0"/>
              <a:t>Det vil ikke længere være muligt at søge om tilskud til installation af nye gaskedler samt udstyr, der forbedrer eksisterende gaskedler.</a:t>
            </a:r>
          </a:p>
          <a:p>
            <a:pPr marL="342900" indent="-342900">
              <a:buFont typeface="+mj-lt"/>
              <a:buAutoNum type="arabicPeriod"/>
            </a:pPr>
            <a:r>
              <a:rPr lang="da-DK" dirty="0"/>
              <a:t>Der indføres en prioriteringsfaktor, så konverteringer fra naturgas til grøn energi som udgangspunkt får 25 % mere i tilskud.</a:t>
            </a:r>
          </a:p>
        </p:txBody>
      </p:sp>
      <p:sp>
        <p:nvSpPr>
          <p:cNvPr id="5" name="Pladsholder til tekst 4"/>
          <p:cNvSpPr>
            <a:spLocks noGrp="1"/>
          </p:cNvSpPr>
          <p:nvPr>
            <p:ph type="body" sz="quarter" idx="18"/>
          </p:nvPr>
        </p:nvSpPr>
        <p:spPr/>
        <p:txBody>
          <a:bodyPr/>
          <a:lstStyle/>
          <a:p>
            <a:r>
              <a:rPr lang="da-DK" dirty="0">
                <a:solidFill>
                  <a:srgbClr val="145F65"/>
                </a:solidFill>
              </a:rPr>
              <a:t>Nye regler FRA 1. november 2022</a:t>
            </a:r>
          </a:p>
        </p:txBody>
      </p:sp>
    </p:spTree>
    <p:extLst>
      <p:ext uri="{BB962C8B-B14F-4D97-AF65-F5344CB8AC3E}">
        <p14:creationId xmlns:p14="http://schemas.microsoft.com/office/powerpoint/2010/main" val="293492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27B2AEC-C439-9A4E-B6C4-C8A371B18AFB}"/>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B276AB72-C1C4-0445-B1F1-44C5CDD92300}"/>
              </a:ext>
            </a:extLst>
          </p:cNvPr>
          <p:cNvSpPr>
            <a:spLocks noGrp="1"/>
          </p:cNvSpPr>
          <p:nvPr>
            <p:ph type="sldNum" sz="quarter" idx="17"/>
          </p:nvPr>
        </p:nvSpPr>
        <p:spPr/>
        <p:txBody>
          <a:bodyPr/>
          <a:lstStyle/>
          <a:p>
            <a:r>
              <a:rPr lang="da-DK"/>
              <a:t>Side </a:t>
            </a:r>
            <a:fld id="{8E044AEF-F590-47CE-BE8F-5C241A59BA2A}" type="slidenum">
              <a:rPr lang="da-DK" smtClean="0"/>
              <a:pPr/>
              <a:t>16</a:t>
            </a:fld>
            <a:endParaRPr lang="da-DK"/>
          </a:p>
        </p:txBody>
      </p:sp>
      <p:sp>
        <p:nvSpPr>
          <p:cNvPr id="9" name="Pladsholder til tekst 4">
            <a:extLst>
              <a:ext uri="{FF2B5EF4-FFF2-40B4-BE49-F238E27FC236}">
                <a16:creationId xmlns:a16="http://schemas.microsoft.com/office/drawing/2014/main" id="{31659CB2-3EA4-DE01-8DB7-28B5A15A25D4}"/>
              </a:ext>
            </a:extLst>
          </p:cNvPr>
          <p:cNvSpPr>
            <a:spLocks noGrp="1"/>
          </p:cNvSpPr>
          <p:nvPr>
            <p:ph type="body" sz="quarter" idx="10"/>
          </p:nvPr>
        </p:nvSpPr>
        <p:spPr>
          <a:xfrm>
            <a:off x="1762199" y="643434"/>
            <a:ext cx="6358668" cy="634729"/>
          </a:xfrm>
        </p:spPr>
        <p:txBody>
          <a:bodyPr>
            <a:normAutofit/>
          </a:bodyPr>
          <a:lstStyle/>
          <a:p>
            <a:pPr marL="0" indent="0" algn="l">
              <a:buNone/>
            </a:pPr>
            <a:r>
              <a:rPr lang="da-DK" sz="2400" i="0" cap="all">
                <a:solidFill>
                  <a:schemeClr val="bg1"/>
                </a:solidFill>
              </a:rPr>
              <a:t>Hvad kan I søge til?</a:t>
            </a:r>
          </a:p>
        </p:txBody>
      </p:sp>
      <p:sp>
        <p:nvSpPr>
          <p:cNvPr id="10" name="Rektangel 9">
            <a:extLst>
              <a:ext uri="{FF2B5EF4-FFF2-40B4-BE49-F238E27FC236}">
                <a16:creationId xmlns:a16="http://schemas.microsoft.com/office/drawing/2014/main" id="{621CAB8C-D7C3-A8A2-EE82-0CA9BF113D0C}"/>
              </a:ext>
            </a:extLst>
          </p:cNvPr>
          <p:cNvSpPr/>
          <p:nvPr/>
        </p:nvSpPr>
        <p:spPr>
          <a:xfrm>
            <a:off x="1762198" y="1278163"/>
            <a:ext cx="6508965" cy="3865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a:lnSpc>
                <a:spcPct val="107000"/>
              </a:lnSpc>
              <a:spcAft>
                <a:spcPts val="800"/>
              </a:spcAft>
            </a:pPr>
            <a:r>
              <a:rPr lang="da-DK" sz="1400" dirty="0">
                <a:effectLst/>
                <a:latin typeface="Segoe UI" panose="020B0502040204020203" pitchFamily="34" charset="0"/>
                <a:ea typeface="Calibri" panose="020F0502020204030204" pitchFamily="34" charset="0"/>
                <a:cs typeface="Segoe UI" panose="020B0502040204020203" pitchFamily="34" charset="0"/>
              </a:rPr>
              <a:t>Private virksomheder indenfor næsten alle brancher kan søge tilskud til projekter, der </a:t>
            </a:r>
            <a:r>
              <a:rPr lang="da-DK" sz="1400" dirty="0">
                <a:latin typeface="Segoe UI" panose="020B0502040204020203" pitchFamily="34" charset="0"/>
                <a:ea typeface="Calibri" panose="020F0502020204030204" pitchFamily="34" charset="0"/>
                <a:cs typeface="Segoe UI" panose="020B0502040204020203" pitchFamily="34" charset="0"/>
              </a:rPr>
              <a:t>sparer </a:t>
            </a:r>
            <a:r>
              <a:rPr lang="da-DK" sz="1400" dirty="0">
                <a:effectLst/>
                <a:latin typeface="Segoe UI" panose="020B0502040204020203" pitchFamily="34" charset="0"/>
                <a:ea typeface="Calibri" panose="020F0502020204030204" pitchFamily="34" charset="0"/>
                <a:cs typeface="Segoe UI" panose="020B0502040204020203" pitchFamily="34" charset="0"/>
              </a:rPr>
              <a:t>energi- eller CO</a:t>
            </a:r>
            <a:r>
              <a:rPr lang="da-DK" sz="1400" baseline="-25000" dirty="0">
                <a:effectLst/>
                <a:latin typeface="Segoe UI" panose="020B0502040204020203" pitchFamily="34" charset="0"/>
                <a:ea typeface="Calibri" panose="020F0502020204030204" pitchFamily="34" charset="0"/>
                <a:cs typeface="Segoe UI" panose="020B0502040204020203" pitchFamily="34" charset="0"/>
              </a:rPr>
              <a:t>2</a:t>
            </a:r>
            <a:r>
              <a:rPr lang="da-DK" sz="1400" dirty="0">
                <a:effectLst/>
                <a:latin typeface="Segoe UI" panose="020B0502040204020203" pitchFamily="34" charset="0"/>
                <a:ea typeface="Calibri" panose="020F0502020204030204" pitchFamily="34" charset="0"/>
                <a:cs typeface="Segoe UI" panose="020B0502040204020203" pitchFamily="34" charset="0"/>
              </a:rPr>
              <a:t> fra energiudledninger.</a:t>
            </a:r>
          </a:p>
          <a:p>
            <a:pPr marL="285750" indent="-285750">
              <a:lnSpc>
                <a:spcPct val="107000"/>
              </a:lnSpc>
              <a:spcAft>
                <a:spcPts val="800"/>
              </a:spcAft>
              <a:buFont typeface="Arial" panose="020B0604020202020204" pitchFamily="34" charset="0"/>
              <a:buChar char="•"/>
            </a:pPr>
            <a:endParaRPr lang="da-DK" sz="1400" dirty="0">
              <a:latin typeface="Segoe UI" panose="020B0502040204020203" pitchFamily="34" charset="0"/>
              <a:ea typeface="Calibri" panose="020F0502020204030204" pitchFamily="34" charset="0"/>
              <a:cs typeface="Segoe UI" panose="020B0502040204020203" pitchFamily="34" charset="0"/>
            </a:endParaRPr>
          </a:p>
          <a:p>
            <a:pPr marL="285750"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Udskiftning af brændselskedel</a:t>
            </a:r>
          </a:p>
          <a:p>
            <a:pPr marL="285750"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Udskiftning til LED-belysning </a:t>
            </a:r>
          </a:p>
          <a:p>
            <a:pPr marL="285750"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Forbedring af klimaskærm med energieffektive vinduer eller efterisolering</a:t>
            </a:r>
          </a:p>
          <a:p>
            <a:pPr marL="285750"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Etablering af varmegenvinding </a:t>
            </a:r>
          </a:p>
          <a:p>
            <a:pPr marL="285750"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Energioptimering af procesanlæg </a:t>
            </a:r>
          </a:p>
          <a:p>
            <a:pPr marL="285750"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Intern transport</a:t>
            </a:r>
          </a:p>
          <a:p>
            <a:pPr marL="285750" indent="-285750">
              <a:lnSpc>
                <a:spcPct val="107000"/>
              </a:lnSpc>
              <a:spcAft>
                <a:spcPts val="800"/>
              </a:spcAft>
              <a:buFont typeface="Arial" panose="020B0604020202020204" pitchFamily="34" charset="0"/>
              <a:buChar char="•"/>
            </a:pPr>
            <a:endParaRPr lang="da-DK" sz="1400" dirty="0">
              <a:latin typeface="Segoe UI" panose="020B0502040204020203" pitchFamily="34" charset="0"/>
              <a:cs typeface="Segoe UI" panose="020B0502040204020203" pitchFamily="34" charset="0"/>
            </a:endParaRPr>
          </a:p>
        </p:txBody>
      </p:sp>
      <p:pic>
        <p:nvPicPr>
          <p:cNvPr id="11" name="Grafik 10" descr="Spørgsmål med massiv udfyldning">
            <a:extLst>
              <a:ext uri="{FF2B5EF4-FFF2-40B4-BE49-F238E27FC236}">
                <a16:creationId xmlns:a16="http://schemas.microsoft.com/office/drawing/2014/main" id="{1978002F-76A3-D753-3927-BA5A70CF21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171" y="897308"/>
            <a:ext cx="675574" cy="675574"/>
          </a:xfrm>
          <a:prstGeom prst="rect">
            <a:avLst/>
          </a:prstGeom>
        </p:spPr>
      </p:pic>
    </p:spTree>
    <p:extLst>
      <p:ext uri="{BB962C8B-B14F-4D97-AF65-F5344CB8AC3E}">
        <p14:creationId xmlns:p14="http://schemas.microsoft.com/office/powerpoint/2010/main" val="29493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27B2AEC-C439-9A4E-B6C4-C8A371B18AFB}"/>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B276AB72-C1C4-0445-B1F1-44C5CDD92300}"/>
              </a:ext>
            </a:extLst>
          </p:cNvPr>
          <p:cNvSpPr>
            <a:spLocks noGrp="1"/>
          </p:cNvSpPr>
          <p:nvPr>
            <p:ph type="sldNum" sz="quarter" idx="17"/>
          </p:nvPr>
        </p:nvSpPr>
        <p:spPr/>
        <p:txBody>
          <a:bodyPr/>
          <a:lstStyle/>
          <a:p>
            <a:r>
              <a:rPr lang="da-DK"/>
              <a:t>Side </a:t>
            </a:r>
            <a:fld id="{8E044AEF-F590-47CE-BE8F-5C241A59BA2A}" type="slidenum">
              <a:rPr lang="da-DK" smtClean="0"/>
              <a:pPr/>
              <a:t>17</a:t>
            </a:fld>
            <a:endParaRPr lang="da-DK"/>
          </a:p>
        </p:txBody>
      </p:sp>
      <p:sp>
        <p:nvSpPr>
          <p:cNvPr id="10" name="Rektangel 9">
            <a:extLst>
              <a:ext uri="{FF2B5EF4-FFF2-40B4-BE49-F238E27FC236}">
                <a16:creationId xmlns:a16="http://schemas.microsoft.com/office/drawing/2014/main" id="{621CAB8C-D7C3-A8A2-EE82-0CA9BF113D0C}"/>
              </a:ext>
            </a:extLst>
          </p:cNvPr>
          <p:cNvSpPr/>
          <p:nvPr/>
        </p:nvSpPr>
        <p:spPr>
          <a:xfrm>
            <a:off x="1762198" y="1278163"/>
            <a:ext cx="6508965" cy="3865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285750" indent="-285750">
              <a:lnSpc>
                <a:spcPct val="107000"/>
              </a:lnSpc>
              <a:spcAft>
                <a:spcPts val="800"/>
              </a:spcAft>
              <a:buFont typeface="Arial" panose="020B0604020202020204" pitchFamily="34" charset="0"/>
              <a:buChar char="•"/>
            </a:pPr>
            <a:r>
              <a:rPr lang="da-DK" sz="1400" dirty="0">
                <a:effectLst/>
                <a:latin typeface="Segoe UI" panose="020B0502040204020203" pitchFamily="34" charset="0"/>
                <a:ea typeface="Calibri" panose="020F0502020204030204" pitchFamily="34" charset="0"/>
                <a:cs typeface="Segoe UI" panose="020B0502040204020203" pitchFamily="34" charset="0"/>
              </a:rPr>
              <a:t>Husholdninger</a:t>
            </a:r>
          </a:p>
          <a:p>
            <a:pPr marL="285750" indent="-285750">
              <a:lnSpc>
                <a:spcPct val="107000"/>
              </a:lnSpc>
              <a:spcAft>
                <a:spcPts val="800"/>
              </a:spcAft>
              <a:buFont typeface="Arial" panose="020B0604020202020204" pitchFamily="34" charset="0"/>
              <a:buChar char="•"/>
            </a:pPr>
            <a:r>
              <a:rPr lang="da-DK" sz="1400" dirty="0">
                <a:effectLst/>
                <a:latin typeface="Segoe UI" panose="020B0502040204020203" pitchFamily="34" charset="0"/>
                <a:ea typeface="Calibri" panose="020F0502020204030204" pitchFamily="34" charset="0"/>
                <a:cs typeface="Segoe UI" panose="020B0502040204020203" pitchFamily="34" charset="0"/>
              </a:rPr>
              <a:t>Transportsektoren</a:t>
            </a:r>
          </a:p>
          <a:p>
            <a:pPr marL="285750" indent="-285750">
              <a:lnSpc>
                <a:spcPct val="107000"/>
              </a:lnSpc>
              <a:spcAft>
                <a:spcPts val="800"/>
              </a:spcAft>
              <a:buFont typeface="Arial" panose="020B0604020202020204" pitchFamily="34" charset="0"/>
              <a:buChar char="•"/>
            </a:pPr>
            <a:r>
              <a:rPr lang="da-DK" sz="1400" dirty="0">
                <a:effectLst/>
                <a:latin typeface="Segoe UI" panose="020B0502040204020203" pitchFamily="34" charset="0"/>
                <a:ea typeface="Calibri" panose="020F0502020204030204" pitchFamily="34" charset="0"/>
                <a:cs typeface="Segoe UI" panose="020B0502040204020203" pitchFamily="34" charset="0"/>
              </a:rPr>
              <a:t>Energiomdannelsessektoren og energiindustrien </a:t>
            </a:r>
          </a:p>
          <a:p>
            <a:pPr marL="285750" indent="-285750">
              <a:lnSpc>
                <a:spcPct val="107000"/>
              </a:lnSpc>
              <a:spcAft>
                <a:spcPts val="800"/>
              </a:spcAft>
              <a:buFont typeface="Arial" panose="020B0604020202020204" pitchFamily="34" charset="0"/>
              <a:buChar char="•"/>
            </a:pPr>
            <a:r>
              <a:rPr lang="da-DK" sz="1400" dirty="0">
                <a:effectLst/>
                <a:latin typeface="Segoe UI" panose="020B0502040204020203" pitchFamily="34" charset="0"/>
                <a:ea typeface="Calibri" panose="020F0502020204030204" pitchFamily="34" charset="0"/>
                <a:cs typeface="Segoe UI" panose="020B0502040204020203" pitchFamily="34" charset="0"/>
              </a:rPr>
              <a:t>Foreninger og offentlige institutioner og virksomheder</a:t>
            </a:r>
          </a:p>
          <a:p>
            <a:pPr marL="285750" indent="-285750">
              <a:lnSpc>
                <a:spcPct val="107000"/>
              </a:lnSpc>
              <a:spcAft>
                <a:spcPts val="800"/>
              </a:spcAft>
              <a:buFont typeface="Arial" panose="020B0604020202020204" pitchFamily="34" charset="0"/>
              <a:buChar char="•"/>
            </a:pPr>
            <a:r>
              <a:rPr lang="da-DK" sz="1400" dirty="0">
                <a:effectLst/>
                <a:latin typeface="Segoe UI" panose="020B0502040204020203" pitchFamily="34" charset="0"/>
                <a:ea typeface="Calibri" panose="020F0502020204030204" pitchFamily="34" charset="0"/>
                <a:cs typeface="Segoe UI" panose="020B0502040204020203" pitchFamily="34" charset="0"/>
              </a:rPr>
              <a:t>Fiskeri- og akvakultursektoren </a:t>
            </a:r>
          </a:p>
          <a:p>
            <a:pPr marL="285750" indent="-285750">
              <a:lnSpc>
                <a:spcPct val="107000"/>
              </a:lnSpc>
              <a:spcAft>
                <a:spcPts val="800"/>
              </a:spcAft>
              <a:buFont typeface="Arial" panose="020B0604020202020204" pitchFamily="34" charset="0"/>
              <a:buChar char="•"/>
            </a:pPr>
            <a:endParaRPr lang="da-DK"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spcAft>
                <a:spcPts val="800"/>
              </a:spcAft>
            </a:pPr>
            <a:r>
              <a:rPr lang="da-DK" sz="1400" dirty="0">
                <a:effectLst/>
                <a:latin typeface="Segoe UI" panose="020B0502040204020203" pitchFamily="34" charset="0"/>
                <a:ea typeface="Calibri" panose="020F0502020204030204" pitchFamily="34" charset="0"/>
                <a:cs typeface="Segoe UI" panose="020B0502040204020203" pitchFamily="34" charset="0"/>
              </a:rPr>
              <a:t>Der kan desuden ikke søges om tilskud til etablering af solceller.</a:t>
            </a:r>
          </a:p>
        </p:txBody>
      </p:sp>
      <p:pic>
        <p:nvPicPr>
          <p:cNvPr id="4" name="Grafik 3" descr="Forbudt-skilt med massiv udfyldning">
            <a:extLst>
              <a:ext uri="{FF2B5EF4-FFF2-40B4-BE49-F238E27FC236}">
                <a16:creationId xmlns:a16="http://schemas.microsoft.com/office/drawing/2014/main" id="{A4079D6B-EDBD-FF63-C0DC-EFC1568517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330" y="872003"/>
            <a:ext cx="780788" cy="780788"/>
          </a:xfrm>
          <a:prstGeom prst="rect">
            <a:avLst/>
          </a:prstGeom>
        </p:spPr>
      </p:pic>
      <p:sp>
        <p:nvSpPr>
          <p:cNvPr id="5" name="Pladsholder til tekst 4">
            <a:extLst>
              <a:ext uri="{FF2B5EF4-FFF2-40B4-BE49-F238E27FC236}">
                <a16:creationId xmlns:a16="http://schemas.microsoft.com/office/drawing/2014/main" id="{DC21FAD3-7715-FB43-5860-A01DCDB8E41E}"/>
              </a:ext>
            </a:extLst>
          </p:cNvPr>
          <p:cNvSpPr txBox="1">
            <a:spLocks/>
          </p:cNvSpPr>
          <p:nvPr/>
        </p:nvSpPr>
        <p:spPr>
          <a:xfrm>
            <a:off x="1762199" y="643434"/>
            <a:ext cx="6358668" cy="634729"/>
          </a:xfrm>
          <a:prstGeom prst="rect">
            <a:avLst/>
          </a:prstGeom>
          <a:noFill/>
        </p:spPr>
        <p:txBody>
          <a:bodyPr vert="horz" lIns="81869" tIns="40934" rIns="81869" bIns="40934" rtlCol="0" anchor="t">
            <a:normAutofit/>
          </a:bodyPr>
          <a:lstStyle>
            <a:lvl1pPr marL="0" indent="0" algn="just" defTabSz="818693" rtl="0" eaLnBrk="1" latinLnBrk="0" hangingPunct="1">
              <a:spcBef>
                <a:spcPct val="20000"/>
              </a:spcBef>
              <a:buFont typeface="Arial" panose="020B0604020202020204" pitchFamily="34" charset="0"/>
              <a:buNone/>
              <a:defRPr sz="2000" i="1" kern="1200" baseline="0">
                <a:solidFill>
                  <a:schemeClr val="bg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l"/>
            <a:r>
              <a:rPr lang="da-DK" sz="2400" i="0" cap="all"/>
              <a:t>Hvem kan ikke søge</a:t>
            </a:r>
          </a:p>
        </p:txBody>
      </p:sp>
    </p:spTree>
    <p:extLst>
      <p:ext uri="{BB962C8B-B14F-4D97-AF65-F5344CB8AC3E}">
        <p14:creationId xmlns:p14="http://schemas.microsoft.com/office/powerpoint/2010/main" val="357189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27B2AEC-C439-9A4E-B6C4-C8A371B18AFB}"/>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B276AB72-C1C4-0445-B1F1-44C5CDD92300}"/>
              </a:ext>
            </a:extLst>
          </p:cNvPr>
          <p:cNvSpPr>
            <a:spLocks noGrp="1"/>
          </p:cNvSpPr>
          <p:nvPr>
            <p:ph type="sldNum" sz="quarter" idx="17"/>
          </p:nvPr>
        </p:nvSpPr>
        <p:spPr/>
        <p:txBody>
          <a:bodyPr/>
          <a:lstStyle/>
          <a:p>
            <a:r>
              <a:rPr lang="da-DK"/>
              <a:t>Side </a:t>
            </a:r>
            <a:fld id="{8E044AEF-F590-47CE-BE8F-5C241A59BA2A}" type="slidenum">
              <a:rPr lang="da-DK" smtClean="0"/>
              <a:pPr/>
              <a:t>18</a:t>
            </a:fld>
            <a:endParaRPr lang="da-DK"/>
          </a:p>
        </p:txBody>
      </p:sp>
      <p:sp>
        <p:nvSpPr>
          <p:cNvPr id="10" name="Rektangel 9">
            <a:extLst>
              <a:ext uri="{FF2B5EF4-FFF2-40B4-BE49-F238E27FC236}">
                <a16:creationId xmlns:a16="http://schemas.microsoft.com/office/drawing/2014/main" id="{621CAB8C-D7C3-A8A2-EE82-0CA9BF113D0C}"/>
              </a:ext>
            </a:extLst>
          </p:cNvPr>
          <p:cNvSpPr/>
          <p:nvPr/>
        </p:nvSpPr>
        <p:spPr>
          <a:xfrm>
            <a:off x="1762198" y="1278163"/>
            <a:ext cx="5975033" cy="3865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285750"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Projekter kan realiseres, så snart ansøger har modtaget en kvittering fra Energistyrelsen, hvilket sker umiddelbart efter ansøgning.</a:t>
            </a:r>
          </a:p>
          <a:p>
            <a:pPr marL="285750"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Tilbagebetalingstiden må på ansøgningstidspunktet ikke være kortere end 2 år, når tilskuddet medregnes.</a:t>
            </a:r>
          </a:p>
          <a:p>
            <a:pPr marL="285750"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Anlæg skal være funktionsdygtige og i drift i minimum 2 år.</a:t>
            </a:r>
          </a:p>
          <a:p>
            <a:pPr marL="285750"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Der må ikke være givet tilskud fra andre steder.</a:t>
            </a:r>
          </a:p>
          <a:p>
            <a:pPr marL="285750"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Virksomheden må ikke være lovmæssigt forpligtet til at gennemføre projektet.</a:t>
            </a:r>
            <a:endParaRPr lang="da-DK" sz="1400" dirty="0">
              <a:latin typeface="Segoe UI" panose="020B0502040204020203" pitchFamily="34" charset="0"/>
              <a:cs typeface="Segoe UI" panose="020B0502040204020203" pitchFamily="34" charset="0"/>
            </a:endParaRPr>
          </a:p>
        </p:txBody>
      </p:sp>
      <p:pic>
        <p:nvPicPr>
          <p:cNvPr id="5" name="Grafik 4" descr="Kontrolliste med massiv udfyldning">
            <a:extLst>
              <a:ext uri="{FF2B5EF4-FFF2-40B4-BE49-F238E27FC236}">
                <a16:creationId xmlns:a16="http://schemas.microsoft.com/office/drawing/2014/main" id="{1CE9E078-D832-9FAC-CE04-2B08B1405D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561" y="893634"/>
            <a:ext cx="664657" cy="664657"/>
          </a:xfrm>
          <a:prstGeom prst="rect">
            <a:avLst/>
          </a:prstGeom>
        </p:spPr>
      </p:pic>
      <p:sp>
        <p:nvSpPr>
          <p:cNvPr id="6" name="Pladsholder til tekst 4">
            <a:extLst>
              <a:ext uri="{FF2B5EF4-FFF2-40B4-BE49-F238E27FC236}">
                <a16:creationId xmlns:a16="http://schemas.microsoft.com/office/drawing/2014/main" id="{8762FE47-CF74-3A9B-6FBE-7144F2883E1D}"/>
              </a:ext>
            </a:extLst>
          </p:cNvPr>
          <p:cNvSpPr txBox="1">
            <a:spLocks/>
          </p:cNvSpPr>
          <p:nvPr/>
        </p:nvSpPr>
        <p:spPr>
          <a:xfrm>
            <a:off x="1762199" y="643434"/>
            <a:ext cx="6358668" cy="634729"/>
          </a:xfrm>
          <a:prstGeom prst="rect">
            <a:avLst/>
          </a:prstGeom>
          <a:noFill/>
        </p:spPr>
        <p:txBody>
          <a:bodyPr vert="horz" lIns="81869" tIns="40934" rIns="81869" bIns="40934" rtlCol="0" anchor="t">
            <a:normAutofit/>
          </a:bodyPr>
          <a:lstStyle>
            <a:lvl1pPr marL="0" indent="0" algn="just" defTabSz="818693" rtl="0" eaLnBrk="1" latinLnBrk="0" hangingPunct="1">
              <a:spcBef>
                <a:spcPct val="20000"/>
              </a:spcBef>
              <a:buFont typeface="Arial" panose="020B0604020202020204" pitchFamily="34" charset="0"/>
              <a:buNone/>
              <a:defRPr sz="2000" i="1" kern="1200" baseline="0">
                <a:solidFill>
                  <a:schemeClr val="bg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l"/>
            <a:r>
              <a:rPr lang="da-DK" sz="2400" i="0" cap="all"/>
              <a:t>Betingelse for tilskud</a:t>
            </a:r>
          </a:p>
        </p:txBody>
      </p:sp>
    </p:spTree>
    <p:extLst>
      <p:ext uri="{BB962C8B-B14F-4D97-AF65-F5344CB8AC3E}">
        <p14:creationId xmlns:p14="http://schemas.microsoft.com/office/powerpoint/2010/main" val="2439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27B2AEC-C439-9A4E-B6C4-C8A371B18AFB}"/>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B276AB72-C1C4-0445-B1F1-44C5CDD92300}"/>
              </a:ext>
            </a:extLst>
          </p:cNvPr>
          <p:cNvSpPr>
            <a:spLocks noGrp="1"/>
          </p:cNvSpPr>
          <p:nvPr>
            <p:ph type="sldNum" sz="quarter" idx="17"/>
          </p:nvPr>
        </p:nvSpPr>
        <p:spPr/>
        <p:txBody>
          <a:bodyPr/>
          <a:lstStyle/>
          <a:p>
            <a:r>
              <a:rPr lang="da-DK"/>
              <a:t>Side </a:t>
            </a:r>
            <a:fld id="{8E044AEF-F590-47CE-BE8F-5C241A59BA2A}" type="slidenum">
              <a:rPr lang="da-DK" smtClean="0"/>
              <a:pPr/>
              <a:t>19</a:t>
            </a:fld>
            <a:endParaRPr lang="da-DK"/>
          </a:p>
        </p:txBody>
      </p:sp>
      <p:sp>
        <p:nvSpPr>
          <p:cNvPr id="10" name="Rektangel 9">
            <a:extLst>
              <a:ext uri="{FF2B5EF4-FFF2-40B4-BE49-F238E27FC236}">
                <a16:creationId xmlns:a16="http://schemas.microsoft.com/office/drawing/2014/main" id="{621CAB8C-D7C3-A8A2-EE82-0CA9BF113D0C}"/>
              </a:ext>
            </a:extLst>
          </p:cNvPr>
          <p:cNvSpPr/>
          <p:nvPr/>
        </p:nvSpPr>
        <p:spPr>
          <a:xfrm>
            <a:off x="1762198" y="1278163"/>
            <a:ext cx="5975033" cy="3865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marL="285750"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Tilskuddet beregnes på baggrund af: </a:t>
            </a:r>
          </a:p>
          <a:p>
            <a:pPr marL="695096" lvl="1" indent="-285750">
              <a:lnSpc>
                <a:spcPct val="107000"/>
              </a:lnSpc>
              <a:spcAft>
                <a:spcPts val="800"/>
              </a:spcAft>
              <a:buFont typeface="Arial" panose="020B0604020202020204" pitchFamily="34" charset="0"/>
              <a:buChar char="•"/>
            </a:pPr>
            <a:r>
              <a:rPr lang="da-DK" sz="1400" dirty="0">
                <a:latin typeface="Segoe UI" panose="020B0502040204020203" pitchFamily="34" charset="0"/>
                <a:ea typeface="Calibri" panose="020F0502020204030204" pitchFamily="34" charset="0"/>
                <a:cs typeface="Segoe UI" panose="020B0502040204020203" pitchFamily="34" charset="0"/>
              </a:rPr>
              <a:t>Energibesparelsens størrelse med en støttesats på 10 øre pr. sparet kWh eller</a:t>
            </a:r>
          </a:p>
          <a:p>
            <a:pPr marL="695096" lvl="1" indent="-285750">
              <a:lnSpc>
                <a:spcPct val="107000"/>
              </a:lnSpc>
              <a:spcAft>
                <a:spcPts val="800"/>
              </a:spcAft>
              <a:buFont typeface="Arial" panose="020B0604020202020204" pitchFamily="34" charset="0"/>
              <a:buChar char="•"/>
            </a:pPr>
            <a:r>
              <a:rPr lang="da-DK" sz="1200" dirty="0">
                <a:latin typeface="Segoe UI" panose="020B0502040204020203" pitchFamily="34" charset="0"/>
                <a:cs typeface="Segoe UI" panose="020B0502040204020203" pitchFamily="34" charset="0"/>
              </a:rPr>
              <a:t>CO</a:t>
            </a:r>
            <a:r>
              <a:rPr lang="da-DK" sz="1200" baseline="-25000" dirty="0">
                <a:latin typeface="Segoe UI" panose="020B0502040204020203" pitchFamily="34" charset="0"/>
                <a:cs typeface="Segoe UI" panose="020B0502040204020203" pitchFamily="34" charset="0"/>
              </a:rPr>
              <a:t>2</a:t>
            </a:r>
            <a:r>
              <a:rPr lang="da-DK" sz="1400" dirty="0">
                <a:latin typeface="Segoe UI" panose="020B0502040204020203" pitchFamily="34" charset="0"/>
                <a:ea typeface="Calibri" panose="020F0502020204030204" pitchFamily="34" charset="0"/>
                <a:cs typeface="Segoe UI" panose="020B0502040204020203" pitchFamily="34" charset="0"/>
              </a:rPr>
              <a:t>-reduktionens størrelse med en støttesats på 500 kr. pr. sparet ton </a:t>
            </a:r>
            <a:r>
              <a:rPr lang="da-DK" sz="1200" dirty="0">
                <a:latin typeface="Segoe UI" panose="020B0502040204020203" pitchFamily="34" charset="0"/>
                <a:cs typeface="Segoe UI" panose="020B0502040204020203" pitchFamily="34" charset="0"/>
              </a:rPr>
              <a:t>CO</a:t>
            </a:r>
            <a:r>
              <a:rPr lang="da-DK" sz="1200" baseline="-25000" dirty="0">
                <a:latin typeface="Segoe UI" panose="020B0502040204020203" pitchFamily="34" charset="0"/>
                <a:cs typeface="Segoe UI" panose="020B0502040204020203" pitchFamily="34" charset="0"/>
              </a:rPr>
              <a:t>2</a:t>
            </a:r>
          </a:p>
          <a:p>
            <a:pPr marL="285750" indent="-285750">
              <a:lnSpc>
                <a:spcPct val="107000"/>
              </a:lnSpc>
              <a:spcAft>
                <a:spcPts val="800"/>
              </a:spcAft>
              <a:buFont typeface="Arial" panose="020B0604020202020204" pitchFamily="34" charset="0"/>
              <a:buChar char="•"/>
            </a:pPr>
            <a:r>
              <a:rPr lang="da-DK" sz="1400" dirty="0">
                <a:effectLst/>
                <a:latin typeface="Segoe UI" panose="020B0502040204020203" pitchFamily="34" charset="0"/>
                <a:ea typeface="Calibri" panose="020F0502020204030204" pitchFamily="34" charset="0"/>
                <a:cs typeface="Segoe UI" panose="020B0502040204020203" pitchFamily="34" charset="0"/>
              </a:rPr>
              <a:t>Maksimal støtteprocent af de støtteberettigede omkostninger: </a:t>
            </a:r>
          </a:p>
          <a:p>
            <a:pPr marL="695096" lvl="1" indent="-285750">
              <a:lnSpc>
                <a:spcPct val="107000"/>
              </a:lnSpc>
              <a:spcAft>
                <a:spcPts val="800"/>
              </a:spcAft>
              <a:buFont typeface="Arial" panose="020B0604020202020204" pitchFamily="34" charset="0"/>
              <a:buChar char="•"/>
            </a:pPr>
            <a:r>
              <a:rPr lang="da-DK" sz="1400" dirty="0">
                <a:effectLst/>
                <a:latin typeface="Segoe UI" panose="020B0502040204020203" pitchFamily="34" charset="0"/>
                <a:ea typeface="Calibri" panose="020F0502020204030204" pitchFamily="34" charset="0"/>
                <a:cs typeface="Segoe UI" panose="020B0502040204020203" pitchFamily="34" charset="0"/>
              </a:rPr>
              <a:t>50 % for små virksomheder</a:t>
            </a:r>
          </a:p>
          <a:p>
            <a:pPr marL="695096" lvl="1" indent="-285750">
              <a:lnSpc>
                <a:spcPct val="107000"/>
              </a:lnSpc>
              <a:spcAft>
                <a:spcPts val="800"/>
              </a:spcAft>
              <a:buFont typeface="Arial" panose="020B0604020202020204" pitchFamily="34" charset="0"/>
              <a:buChar char="•"/>
            </a:pPr>
            <a:r>
              <a:rPr lang="da-DK" sz="1400" dirty="0">
                <a:effectLst/>
                <a:latin typeface="Segoe UI" panose="020B0502040204020203" pitchFamily="34" charset="0"/>
                <a:ea typeface="Calibri" panose="020F0502020204030204" pitchFamily="34" charset="0"/>
                <a:cs typeface="Segoe UI" panose="020B0502040204020203" pitchFamily="34" charset="0"/>
              </a:rPr>
              <a:t>40 % for mellemstore virksomheder</a:t>
            </a:r>
          </a:p>
          <a:p>
            <a:pPr marL="695096" lvl="1" indent="-285750">
              <a:lnSpc>
                <a:spcPct val="107000"/>
              </a:lnSpc>
              <a:spcAft>
                <a:spcPts val="800"/>
              </a:spcAft>
              <a:buFont typeface="Arial" panose="020B0604020202020204" pitchFamily="34" charset="0"/>
              <a:buChar char="•"/>
            </a:pPr>
            <a:r>
              <a:rPr lang="da-DK" sz="1400" dirty="0">
                <a:effectLst/>
                <a:latin typeface="Segoe UI" panose="020B0502040204020203" pitchFamily="34" charset="0"/>
                <a:ea typeface="Calibri" panose="020F0502020204030204" pitchFamily="34" charset="0"/>
                <a:cs typeface="Segoe UI" panose="020B0502040204020203" pitchFamily="34" charset="0"/>
              </a:rPr>
              <a:t>30 % for store virksomheder</a:t>
            </a:r>
          </a:p>
          <a:p>
            <a:pPr marL="285750" indent="-285750">
              <a:lnSpc>
                <a:spcPct val="107000"/>
              </a:lnSpc>
              <a:spcAft>
                <a:spcPts val="800"/>
              </a:spcAft>
              <a:buFont typeface="Arial" panose="020B0604020202020204" pitchFamily="34" charset="0"/>
              <a:buChar char="•"/>
            </a:pPr>
            <a:r>
              <a:rPr lang="da-DK" sz="1400" dirty="0">
                <a:effectLst/>
                <a:latin typeface="Segoe UI" panose="020B0502040204020203" pitchFamily="34" charset="0"/>
                <a:ea typeface="Calibri" panose="020F0502020204030204" pitchFamily="34" charset="0"/>
                <a:cs typeface="Segoe UI" panose="020B0502040204020203" pitchFamily="34" charset="0"/>
              </a:rPr>
              <a:t>Tilskuddets størrelse:</a:t>
            </a:r>
          </a:p>
          <a:p>
            <a:pPr marL="695096" lvl="1" indent="-285750">
              <a:lnSpc>
                <a:spcPct val="107000"/>
              </a:lnSpc>
              <a:spcAft>
                <a:spcPts val="800"/>
              </a:spcAft>
              <a:buFont typeface="Arial" panose="020B0604020202020204" pitchFamily="34" charset="0"/>
              <a:buChar char="•"/>
            </a:pPr>
            <a:r>
              <a:rPr lang="da-DK" sz="1400" dirty="0">
                <a:effectLst/>
                <a:latin typeface="Segoe UI" panose="020B0502040204020203" pitchFamily="34" charset="0"/>
                <a:ea typeface="Calibri" panose="020F0502020204030204" pitchFamily="34" charset="0"/>
                <a:cs typeface="Segoe UI" panose="020B0502040204020203" pitchFamily="34" charset="0"/>
              </a:rPr>
              <a:t>Minimum 10.000 DKK og maksimum 112 mio. kr.</a:t>
            </a:r>
            <a:endParaRPr lang="da-DK" sz="1400" dirty="0">
              <a:latin typeface="Segoe UI" panose="020B0502040204020203" pitchFamily="34" charset="0"/>
              <a:cs typeface="Segoe UI" panose="020B0502040204020203" pitchFamily="34" charset="0"/>
            </a:endParaRPr>
          </a:p>
        </p:txBody>
      </p:sp>
      <p:pic>
        <p:nvPicPr>
          <p:cNvPr id="4" name="Grafik 3" descr="Mønter med massiv udfyldning">
            <a:extLst>
              <a:ext uri="{FF2B5EF4-FFF2-40B4-BE49-F238E27FC236}">
                <a16:creationId xmlns:a16="http://schemas.microsoft.com/office/drawing/2014/main" id="{B14B34E8-895F-381C-98CA-D64B02C5032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08776" y="945834"/>
            <a:ext cx="664658" cy="664658"/>
          </a:xfrm>
          <a:prstGeom prst="rect">
            <a:avLst/>
          </a:prstGeom>
        </p:spPr>
      </p:pic>
      <p:sp>
        <p:nvSpPr>
          <p:cNvPr id="6" name="Pladsholder til tekst 4">
            <a:extLst>
              <a:ext uri="{FF2B5EF4-FFF2-40B4-BE49-F238E27FC236}">
                <a16:creationId xmlns:a16="http://schemas.microsoft.com/office/drawing/2014/main" id="{F792E2A9-29E6-917B-1230-D2050302C750}"/>
              </a:ext>
            </a:extLst>
          </p:cNvPr>
          <p:cNvSpPr txBox="1">
            <a:spLocks/>
          </p:cNvSpPr>
          <p:nvPr/>
        </p:nvSpPr>
        <p:spPr>
          <a:xfrm>
            <a:off x="1762199" y="643434"/>
            <a:ext cx="6358668" cy="634729"/>
          </a:xfrm>
          <a:prstGeom prst="rect">
            <a:avLst/>
          </a:prstGeom>
          <a:noFill/>
        </p:spPr>
        <p:txBody>
          <a:bodyPr vert="horz" lIns="81869" tIns="40934" rIns="81869" bIns="40934" rtlCol="0" anchor="t">
            <a:normAutofit/>
          </a:bodyPr>
          <a:lstStyle>
            <a:lvl1pPr marL="0" indent="0" algn="just" defTabSz="818693" rtl="0" eaLnBrk="1" latinLnBrk="0" hangingPunct="1">
              <a:spcBef>
                <a:spcPct val="20000"/>
              </a:spcBef>
              <a:buFont typeface="Arial" panose="020B0604020202020204" pitchFamily="34" charset="0"/>
              <a:buNone/>
              <a:defRPr sz="2000" i="1" kern="1200" baseline="0">
                <a:solidFill>
                  <a:schemeClr val="bg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l"/>
            <a:r>
              <a:rPr lang="da-DK" sz="2400" i="0" cap="all"/>
              <a:t>Hvor meget kan I få i tilskud</a:t>
            </a:r>
          </a:p>
        </p:txBody>
      </p:sp>
    </p:spTree>
    <p:extLst>
      <p:ext uri="{BB962C8B-B14F-4D97-AF65-F5344CB8AC3E}">
        <p14:creationId xmlns:p14="http://schemas.microsoft.com/office/powerpoint/2010/main" val="132468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7AC9AF40-7EF2-4ECE-EA9F-DAB36723A3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515725"/>
            <a:ext cx="11315700" cy="7543800"/>
          </a:xfrm>
          <a:prstGeom prst="rect">
            <a:avLst/>
          </a:prstGeom>
        </p:spPr>
      </p:pic>
      <p:sp>
        <p:nvSpPr>
          <p:cNvPr id="10" name="Ellipse 9">
            <a:extLst>
              <a:ext uri="{FF2B5EF4-FFF2-40B4-BE49-F238E27FC236}">
                <a16:creationId xmlns:a16="http://schemas.microsoft.com/office/drawing/2014/main" id="{FDE3E932-0ED6-C642-74B4-E6BEB44F48B0}"/>
              </a:ext>
            </a:extLst>
          </p:cNvPr>
          <p:cNvSpPr/>
          <p:nvPr/>
        </p:nvSpPr>
        <p:spPr>
          <a:xfrm>
            <a:off x="439549" y="771750"/>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sp>
        <p:nvSpPr>
          <p:cNvPr id="11" name="Pladsholder til tekst 16">
            <a:extLst>
              <a:ext uri="{FF2B5EF4-FFF2-40B4-BE49-F238E27FC236}">
                <a16:creationId xmlns:a16="http://schemas.microsoft.com/office/drawing/2014/main" id="{D004BBAE-94E4-7D45-7989-4E101BECBC80}"/>
              </a:ext>
            </a:extLst>
          </p:cNvPr>
          <p:cNvSpPr txBox="1">
            <a:spLocks/>
          </p:cNvSpPr>
          <p:nvPr/>
        </p:nvSpPr>
        <p:spPr>
          <a:xfrm>
            <a:off x="507743" y="1372218"/>
            <a:ext cx="3463612" cy="2399063"/>
          </a:xfrm>
          <a:prstGeom prst="rect">
            <a:avLst/>
          </a:prstGeom>
          <a:effectLst>
            <a:softEdge rad="0"/>
          </a:effectLst>
        </p:spPr>
        <p:txBody>
          <a:bodyPr anchor="ctr">
            <a:normAutofit/>
          </a:bodyPr>
          <a:lstStyle>
            <a:lvl1pPr marL="0" indent="0" algn="ctr" defTabSz="818693" rtl="0" eaLnBrk="1" latinLnBrk="0" hangingPunct="1">
              <a:spcBef>
                <a:spcPct val="20000"/>
              </a:spcBef>
              <a:buFont typeface="Arial" panose="020B0604020202020204" pitchFamily="34" charset="0"/>
              <a:buNone/>
              <a:defRPr sz="2400" b="0" kern="1200" baseline="0">
                <a:solidFill>
                  <a:srgbClr val="0097A7"/>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da-DK" sz="3000"/>
              <a:t>Forestil dig </a:t>
            </a:r>
            <a:br>
              <a:rPr lang="da-DK" sz="3000"/>
            </a:br>
            <a:r>
              <a:rPr lang="da-DK" sz="3000" b="1">
                <a:latin typeface="Segoe UI" panose="020B0502040204020203" pitchFamily="34" charset="0"/>
                <a:cs typeface="Segoe UI" panose="020B0502040204020203" pitchFamily="34" charset="0"/>
              </a:rPr>
              <a:t>fremtiden</a:t>
            </a:r>
            <a:r>
              <a:rPr lang="da-DK" sz="3000"/>
              <a:t> for din virksomhed</a:t>
            </a:r>
          </a:p>
        </p:txBody>
      </p:sp>
      <p:sp>
        <p:nvSpPr>
          <p:cNvPr id="12" name="Ellipse 11">
            <a:extLst>
              <a:ext uri="{FF2B5EF4-FFF2-40B4-BE49-F238E27FC236}">
                <a16:creationId xmlns:a16="http://schemas.microsoft.com/office/drawing/2014/main" id="{4B1518FC-FFCF-B637-522F-13B4502715B6}"/>
              </a:ext>
            </a:extLst>
          </p:cNvPr>
          <p:cNvSpPr/>
          <p:nvPr/>
        </p:nvSpPr>
        <p:spPr>
          <a:xfrm>
            <a:off x="223125" y="764229"/>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5A534700-FA48-214B-83E8-C8CB0FF641C2}"/>
              </a:ext>
            </a:extLst>
          </p:cNvPr>
          <p:cNvSpPr/>
          <p:nvPr/>
        </p:nvSpPr>
        <p:spPr>
          <a:xfrm>
            <a:off x="223125" y="1448229"/>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pic>
        <p:nvPicPr>
          <p:cNvPr id="14" name="Billede 13">
            <a:extLst>
              <a:ext uri="{FF2B5EF4-FFF2-40B4-BE49-F238E27FC236}">
                <a16:creationId xmlns:a16="http://schemas.microsoft.com/office/drawing/2014/main" id="{D96546F4-91F0-E430-4F1A-C34704FF85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95050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27B2AEC-C439-9A4E-B6C4-C8A371B18AFB}"/>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B276AB72-C1C4-0445-B1F1-44C5CDD92300}"/>
              </a:ext>
            </a:extLst>
          </p:cNvPr>
          <p:cNvSpPr>
            <a:spLocks noGrp="1"/>
          </p:cNvSpPr>
          <p:nvPr>
            <p:ph type="sldNum" sz="quarter" idx="17"/>
          </p:nvPr>
        </p:nvSpPr>
        <p:spPr/>
        <p:txBody>
          <a:bodyPr/>
          <a:lstStyle/>
          <a:p>
            <a:r>
              <a:rPr lang="da-DK"/>
              <a:t>Side </a:t>
            </a:r>
            <a:fld id="{8E044AEF-F590-47CE-BE8F-5C241A59BA2A}" type="slidenum">
              <a:rPr lang="da-DK" smtClean="0"/>
              <a:pPr/>
              <a:t>20</a:t>
            </a:fld>
            <a:endParaRPr lang="da-DK"/>
          </a:p>
        </p:txBody>
      </p:sp>
      <p:sp>
        <p:nvSpPr>
          <p:cNvPr id="10" name="Rektangel 9">
            <a:extLst>
              <a:ext uri="{FF2B5EF4-FFF2-40B4-BE49-F238E27FC236}">
                <a16:creationId xmlns:a16="http://schemas.microsoft.com/office/drawing/2014/main" id="{621CAB8C-D7C3-A8A2-EE82-0CA9BF113D0C}"/>
              </a:ext>
            </a:extLst>
          </p:cNvPr>
          <p:cNvSpPr/>
          <p:nvPr/>
        </p:nvSpPr>
        <p:spPr>
          <a:xfrm>
            <a:off x="1762199" y="1278163"/>
            <a:ext cx="3079966" cy="3865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a:lnSpc>
                <a:spcPct val="107000"/>
              </a:lnSpc>
              <a:spcAft>
                <a:spcPts val="800"/>
              </a:spcAft>
            </a:pPr>
            <a:r>
              <a:rPr lang="da-DK" sz="1400" dirty="0">
                <a:effectLst/>
                <a:latin typeface="Segoe UI" panose="020B0502040204020203" pitchFamily="34" charset="0"/>
                <a:ea typeface="Calibri" panose="020F0502020204030204" pitchFamily="34" charset="0"/>
                <a:cs typeface="Segoe UI" panose="020B0502040204020203" pitchFamily="34" charset="0"/>
              </a:rPr>
              <a:t>En standardløsning er et værktøj til at beregne energibesparelser for nogle typiske projekter , du kan søge tilskud til – f.eks. </a:t>
            </a:r>
            <a:r>
              <a:rPr lang="da-DK" sz="1400" dirty="0">
                <a:latin typeface="Segoe UI" panose="020B0502040204020203" pitchFamily="34" charset="0"/>
                <a:ea typeface="Calibri" panose="020F0502020204030204" pitchFamily="34" charset="0"/>
                <a:cs typeface="Segoe UI" panose="020B0502040204020203" pitchFamily="34" charset="0"/>
              </a:rPr>
              <a:t>udskiftning af kedler til varmepumper. </a:t>
            </a:r>
          </a:p>
          <a:p>
            <a:pPr>
              <a:lnSpc>
                <a:spcPct val="107000"/>
              </a:lnSpc>
              <a:spcAft>
                <a:spcPts val="800"/>
              </a:spcAft>
            </a:pPr>
            <a:endParaRPr lang="da-DK"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spcAft>
                <a:spcPts val="800"/>
              </a:spcAft>
            </a:pPr>
            <a:r>
              <a:rPr lang="da-DK" sz="1400" dirty="0">
                <a:latin typeface="Segoe UI" panose="020B0502040204020203" pitchFamily="34" charset="0"/>
                <a:ea typeface="Calibri" panose="020F0502020204030204" pitchFamily="34" charset="0"/>
                <a:cs typeface="Segoe UI" panose="020B0502040204020203" pitchFamily="34" charset="0"/>
              </a:rPr>
              <a:t>En portalberegner er en simplificeret udgave af en standardløsning, hvor I som virksomhed kun skal angive enkelte oplysninger om projektet.</a:t>
            </a:r>
          </a:p>
          <a:p>
            <a:pPr>
              <a:lnSpc>
                <a:spcPct val="107000"/>
              </a:lnSpc>
              <a:spcAft>
                <a:spcPts val="800"/>
              </a:spcAft>
            </a:pPr>
            <a:endParaRPr lang="da-DK" sz="1400" dirty="0">
              <a:effectLst/>
              <a:latin typeface="Segoe UI" panose="020B0502040204020203" pitchFamily="34" charset="0"/>
              <a:ea typeface="Calibri" panose="020F0502020204030204" pitchFamily="34" charset="0"/>
              <a:cs typeface="Segoe UI" panose="020B0502040204020203" pitchFamily="34" charset="0"/>
            </a:endParaRPr>
          </a:p>
          <a:p>
            <a:pPr>
              <a:lnSpc>
                <a:spcPct val="107000"/>
              </a:lnSpc>
              <a:spcAft>
                <a:spcPts val="800"/>
              </a:spcAft>
            </a:pPr>
            <a:endParaRPr lang="da-DK" sz="1400" dirty="0">
              <a:effectLst/>
              <a:latin typeface="Segoe UI" panose="020B0502040204020203" pitchFamily="34" charset="0"/>
              <a:ea typeface="Calibri" panose="020F0502020204030204" pitchFamily="34" charset="0"/>
              <a:cs typeface="Segoe UI" panose="020B0502040204020203" pitchFamily="34" charset="0"/>
            </a:endParaRPr>
          </a:p>
          <a:p>
            <a:pPr>
              <a:lnSpc>
                <a:spcPct val="107000"/>
              </a:lnSpc>
              <a:spcAft>
                <a:spcPts val="800"/>
              </a:spcAft>
            </a:pPr>
            <a:endParaRPr lang="da-DK" sz="140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5" name="Rektangel 4">
            <a:extLst>
              <a:ext uri="{FF2B5EF4-FFF2-40B4-BE49-F238E27FC236}">
                <a16:creationId xmlns:a16="http://schemas.microsoft.com/office/drawing/2014/main" id="{F4062C88-D1E2-D9E2-F486-561679B7925B}"/>
              </a:ext>
            </a:extLst>
          </p:cNvPr>
          <p:cNvSpPr/>
          <p:nvPr/>
        </p:nvSpPr>
        <p:spPr>
          <a:xfrm>
            <a:off x="5451764" y="1400488"/>
            <a:ext cx="2983460" cy="314611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r>
              <a:rPr lang="da-DK" sz="1200" b="1" dirty="0">
                <a:solidFill>
                  <a:schemeClr val="bg1"/>
                </a:solidFill>
                <a:latin typeface="Segoe UI" panose="020B0502040204020203" pitchFamily="34" charset="0"/>
                <a:cs typeface="Segoe UI" panose="020B0502040204020203" pitchFamily="34" charset="0"/>
              </a:rPr>
              <a:t>Obligatoriske portalberegnere</a:t>
            </a:r>
          </a:p>
          <a:p>
            <a:pPr marL="171450" indent="-171450">
              <a:buFont typeface="Arial" panose="020B0604020202020204" pitchFamily="34" charset="0"/>
              <a:buChar char="•"/>
            </a:pPr>
            <a:r>
              <a:rPr lang="da-DK" sz="1200" dirty="0">
                <a:solidFill>
                  <a:schemeClr val="bg1"/>
                </a:solidFill>
                <a:latin typeface="Segoe UI" panose="020B0502040204020203" pitchFamily="34" charset="0"/>
                <a:cs typeface="Segoe UI" panose="020B0502040204020203" pitchFamily="34" charset="0"/>
              </a:rPr>
              <a:t>Udskiftning af ældre belysning til LED </a:t>
            </a:r>
          </a:p>
          <a:p>
            <a:pPr marL="171450" indent="-171450">
              <a:buFont typeface="Arial" panose="020B0604020202020204" pitchFamily="34" charset="0"/>
              <a:buChar char="•"/>
            </a:pPr>
            <a:r>
              <a:rPr lang="da-DK" sz="1200" dirty="0">
                <a:solidFill>
                  <a:schemeClr val="bg1"/>
                </a:solidFill>
                <a:latin typeface="Segoe UI" panose="020B0502040204020203" pitchFamily="34" charset="0"/>
                <a:cs typeface="Segoe UI" panose="020B0502040204020203" pitchFamily="34" charset="0"/>
              </a:rPr>
              <a:t>Udskiftning af varmeforsyning ved forbrug under 15.000 L olie, 15.000 m</a:t>
            </a:r>
            <a:r>
              <a:rPr lang="da-DK" sz="1200" baseline="30000" dirty="0">
                <a:latin typeface="Segoe UI" panose="020B0502040204020203" pitchFamily="34" charset="0"/>
                <a:cs typeface="Segoe UI" panose="020B0502040204020203" pitchFamily="34" charset="0"/>
              </a:rPr>
              <a:t>3</a:t>
            </a:r>
            <a:r>
              <a:rPr lang="da-DK" baseline="30000" dirty="0">
                <a:latin typeface="Segoe UI" panose="020B0502040204020203" pitchFamily="34" charset="0"/>
                <a:cs typeface="Segoe UI" panose="020B0502040204020203" pitchFamily="34" charset="0"/>
              </a:rPr>
              <a:t> </a:t>
            </a:r>
            <a:r>
              <a:rPr lang="da-DK" sz="1200" dirty="0">
                <a:solidFill>
                  <a:schemeClr val="bg1"/>
                </a:solidFill>
                <a:latin typeface="Segoe UI" panose="020B0502040204020203" pitchFamily="34" charset="0"/>
                <a:cs typeface="Segoe UI" panose="020B0502040204020203" pitchFamily="34" charset="0"/>
              </a:rPr>
              <a:t>naturgas og 32.000 kg. </a:t>
            </a:r>
          </a:p>
          <a:p>
            <a:pPr marL="171450" indent="-171450">
              <a:buFont typeface="Arial" panose="020B0604020202020204" pitchFamily="34" charset="0"/>
              <a:buChar char="•"/>
            </a:pPr>
            <a:endParaRPr lang="da-DK" sz="1200" dirty="0">
              <a:solidFill>
                <a:schemeClr val="bg1"/>
              </a:solidFill>
              <a:latin typeface="Segoe UI" panose="020B0502040204020203" pitchFamily="34" charset="0"/>
              <a:cs typeface="Segoe UI" panose="020B0502040204020203" pitchFamily="34" charset="0"/>
            </a:endParaRPr>
          </a:p>
          <a:p>
            <a:r>
              <a:rPr lang="da-DK" sz="1200" b="1" dirty="0">
                <a:solidFill>
                  <a:schemeClr val="bg1"/>
                </a:solidFill>
                <a:latin typeface="Segoe UI" panose="020B0502040204020203" pitchFamily="34" charset="0"/>
                <a:cs typeface="Segoe UI" panose="020B0502040204020203" pitchFamily="34" charset="0"/>
              </a:rPr>
              <a:t>Obligatoriske standardløsninger </a:t>
            </a:r>
            <a:endParaRPr lang="da-DK" sz="1200" dirty="0">
              <a:solidFill>
                <a:schemeClr val="bg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da-DK" sz="1200" dirty="0">
                <a:solidFill>
                  <a:schemeClr val="bg1"/>
                </a:solidFill>
                <a:latin typeface="Segoe UI" panose="020B0502040204020203" pitchFamily="34" charset="0"/>
                <a:cs typeface="Segoe UI" panose="020B0502040204020203" pitchFamily="34" charset="0"/>
              </a:rPr>
              <a:t>Udskiftning af varmeforsyning</a:t>
            </a:r>
          </a:p>
          <a:p>
            <a:endParaRPr lang="da-DK" sz="1200" dirty="0">
              <a:solidFill>
                <a:schemeClr val="bg1"/>
              </a:solidFill>
              <a:latin typeface="Segoe UI" panose="020B0502040204020203" pitchFamily="34" charset="0"/>
              <a:cs typeface="Segoe UI" panose="020B0502040204020203" pitchFamily="34" charset="0"/>
            </a:endParaRPr>
          </a:p>
          <a:p>
            <a:r>
              <a:rPr lang="da-DK" sz="1200" b="1" dirty="0">
                <a:solidFill>
                  <a:schemeClr val="bg1"/>
                </a:solidFill>
                <a:latin typeface="Segoe UI" panose="020B0502040204020203" pitchFamily="34" charset="0"/>
                <a:cs typeface="Segoe UI" panose="020B0502040204020203" pitchFamily="34" charset="0"/>
              </a:rPr>
              <a:t>Valgfire standardløsninger</a:t>
            </a:r>
            <a:br>
              <a:rPr lang="da-DK" sz="1200" dirty="0">
                <a:solidFill>
                  <a:schemeClr val="bg1"/>
                </a:solidFill>
                <a:latin typeface="Segoe UI" panose="020B0502040204020203" pitchFamily="34" charset="0"/>
                <a:cs typeface="Segoe UI" panose="020B0502040204020203" pitchFamily="34" charset="0"/>
              </a:rPr>
            </a:br>
            <a:endParaRPr lang="da-DK" sz="1200" dirty="0">
              <a:solidFill>
                <a:schemeClr val="bg1"/>
              </a:solidFill>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da-DK" sz="1200" dirty="0">
                <a:solidFill>
                  <a:schemeClr val="bg1"/>
                </a:solidFill>
                <a:latin typeface="Segoe UI" panose="020B0502040204020203" pitchFamily="34" charset="0"/>
                <a:cs typeface="Segoe UI" panose="020B0502040204020203" pitchFamily="34" charset="0"/>
              </a:rPr>
              <a:t>Komfortventilation </a:t>
            </a:r>
          </a:p>
          <a:p>
            <a:pPr marL="171450" indent="-171450">
              <a:buFont typeface="Arial" panose="020B0604020202020204" pitchFamily="34" charset="0"/>
              <a:buChar char="•"/>
            </a:pPr>
            <a:r>
              <a:rPr lang="da-DK" sz="1200" dirty="0">
                <a:solidFill>
                  <a:schemeClr val="bg1"/>
                </a:solidFill>
                <a:latin typeface="Segoe UI" panose="020B0502040204020203" pitchFamily="34" charset="0"/>
                <a:cs typeface="Segoe UI" panose="020B0502040204020203" pitchFamily="34" charset="0"/>
              </a:rPr>
              <a:t>Trykluft</a:t>
            </a:r>
          </a:p>
        </p:txBody>
      </p:sp>
      <p:pic>
        <p:nvPicPr>
          <p:cNvPr id="7" name="Grafik 6" descr="Standardfigurer med massiv udfyldning">
            <a:extLst>
              <a:ext uri="{FF2B5EF4-FFF2-40B4-BE49-F238E27FC236}">
                <a16:creationId xmlns:a16="http://schemas.microsoft.com/office/drawing/2014/main" id="{9F8A89A6-049F-C457-C827-DEA5E49899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237" y="871559"/>
            <a:ext cx="794486" cy="794486"/>
          </a:xfrm>
          <a:prstGeom prst="rect">
            <a:avLst/>
          </a:prstGeom>
        </p:spPr>
      </p:pic>
      <p:sp>
        <p:nvSpPr>
          <p:cNvPr id="13" name="Pladsholder til tekst 4">
            <a:extLst>
              <a:ext uri="{FF2B5EF4-FFF2-40B4-BE49-F238E27FC236}">
                <a16:creationId xmlns:a16="http://schemas.microsoft.com/office/drawing/2014/main" id="{550F9614-581C-7F90-252C-25C35664DA65}"/>
              </a:ext>
            </a:extLst>
          </p:cNvPr>
          <p:cNvSpPr txBox="1">
            <a:spLocks/>
          </p:cNvSpPr>
          <p:nvPr/>
        </p:nvSpPr>
        <p:spPr>
          <a:xfrm>
            <a:off x="1762198" y="643434"/>
            <a:ext cx="6673025" cy="634729"/>
          </a:xfrm>
          <a:prstGeom prst="rect">
            <a:avLst/>
          </a:prstGeom>
          <a:noFill/>
        </p:spPr>
        <p:txBody>
          <a:bodyPr vert="horz" lIns="81869" tIns="40934" rIns="81869" bIns="40934" rtlCol="0" anchor="t">
            <a:normAutofit/>
          </a:bodyPr>
          <a:lstStyle>
            <a:lvl1pPr marL="0" indent="0" algn="just" defTabSz="818693" rtl="0" eaLnBrk="1" latinLnBrk="0" hangingPunct="1">
              <a:spcBef>
                <a:spcPct val="20000"/>
              </a:spcBef>
              <a:buFont typeface="Arial" panose="020B0604020202020204" pitchFamily="34" charset="0"/>
              <a:buNone/>
              <a:defRPr sz="2000" i="1" kern="1200" baseline="0">
                <a:solidFill>
                  <a:schemeClr val="bg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l"/>
            <a:r>
              <a:rPr lang="da-DK" sz="2400" i="0" cap="all" dirty="0"/>
              <a:t>Standardløsninger og portalberegnere</a:t>
            </a:r>
          </a:p>
        </p:txBody>
      </p:sp>
    </p:spTree>
    <p:extLst>
      <p:ext uri="{BB962C8B-B14F-4D97-AF65-F5344CB8AC3E}">
        <p14:creationId xmlns:p14="http://schemas.microsoft.com/office/powerpoint/2010/main" val="330000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5FA1A0D-7C67-930E-CF39-77FD399DC983}"/>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C8DBD403-92D4-DB14-D9A6-57D4BE448C0B}"/>
              </a:ext>
            </a:extLst>
          </p:cNvPr>
          <p:cNvSpPr>
            <a:spLocks noGrp="1"/>
          </p:cNvSpPr>
          <p:nvPr>
            <p:ph type="sldNum" sz="quarter" idx="17"/>
          </p:nvPr>
        </p:nvSpPr>
        <p:spPr/>
        <p:txBody>
          <a:bodyPr/>
          <a:lstStyle/>
          <a:p>
            <a:r>
              <a:rPr lang="da-DK"/>
              <a:t>Side </a:t>
            </a:r>
            <a:fld id="{8E044AEF-F590-47CE-BE8F-5C241A59BA2A}" type="slidenum">
              <a:rPr lang="da-DK" smtClean="0"/>
              <a:pPr/>
              <a:t>21</a:t>
            </a:fld>
            <a:endParaRPr lang="da-DK"/>
          </a:p>
        </p:txBody>
      </p:sp>
      <p:sp>
        <p:nvSpPr>
          <p:cNvPr id="5" name="Pladsholder til tekst 4">
            <a:extLst>
              <a:ext uri="{FF2B5EF4-FFF2-40B4-BE49-F238E27FC236}">
                <a16:creationId xmlns:a16="http://schemas.microsoft.com/office/drawing/2014/main" id="{CD348B8D-FF45-9C74-9695-3EE8BAD55DDA}"/>
              </a:ext>
            </a:extLst>
          </p:cNvPr>
          <p:cNvSpPr>
            <a:spLocks noGrp="1"/>
          </p:cNvSpPr>
          <p:nvPr>
            <p:ph type="body" sz="quarter" idx="18"/>
          </p:nvPr>
        </p:nvSpPr>
        <p:spPr>
          <a:xfrm>
            <a:off x="827584" y="118393"/>
            <a:ext cx="8100000" cy="626801"/>
          </a:xfrm>
        </p:spPr>
        <p:txBody>
          <a:bodyPr/>
          <a:lstStyle/>
          <a:p>
            <a:r>
              <a:rPr lang="da-DK" dirty="0">
                <a:solidFill>
                  <a:srgbClr val="145F65"/>
                </a:solidFill>
              </a:rPr>
              <a:t>Eksempel på standardløsning til belysning</a:t>
            </a:r>
          </a:p>
        </p:txBody>
      </p:sp>
      <p:pic>
        <p:nvPicPr>
          <p:cNvPr id="4" name="Billede 3">
            <a:extLst>
              <a:ext uri="{FF2B5EF4-FFF2-40B4-BE49-F238E27FC236}">
                <a16:creationId xmlns:a16="http://schemas.microsoft.com/office/drawing/2014/main" id="{807E0183-F6AF-D887-26EE-339FC133B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2" y="825372"/>
            <a:ext cx="5760640" cy="3953825"/>
          </a:xfrm>
          <a:prstGeom prst="rect">
            <a:avLst/>
          </a:prstGeom>
        </p:spPr>
      </p:pic>
      <p:sp>
        <p:nvSpPr>
          <p:cNvPr id="14" name="Pladsholder til tekst 3">
            <a:extLst>
              <a:ext uri="{FF2B5EF4-FFF2-40B4-BE49-F238E27FC236}">
                <a16:creationId xmlns:a16="http://schemas.microsoft.com/office/drawing/2014/main" id="{B9E05255-401C-EE5D-1F75-430E754939F1}"/>
              </a:ext>
            </a:extLst>
          </p:cNvPr>
          <p:cNvSpPr>
            <a:spLocks noGrp="1"/>
          </p:cNvSpPr>
          <p:nvPr>
            <p:ph type="body" sz="quarter" idx="14"/>
          </p:nvPr>
        </p:nvSpPr>
        <p:spPr>
          <a:xfrm>
            <a:off x="7236296" y="1044732"/>
            <a:ext cx="1691288" cy="3585192"/>
          </a:xfrm>
        </p:spPr>
        <p:txBody>
          <a:bodyPr/>
          <a:lstStyle/>
          <a:p>
            <a:r>
              <a:rPr lang="da-DK" sz="1200" b="1">
                <a:solidFill>
                  <a:schemeClr val="accent1"/>
                </a:solidFill>
              </a:rPr>
              <a:t>Besvar</a:t>
            </a:r>
            <a:r>
              <a:rPr lang="da-DK" sz="1200"/>
              <a:t> de 2 spørgsmål</a:t>
            </a:r>
          </a:p>
          <a:p>
            <a:r>
              <a:rPr lang="da-DK" sz="1200" b="1">
                <a:solidFill>
                  <a:schemeClr val="accent1"/>
                </a:solidFill>
              </a:rPr>
              <a:t>Angiv </a:t>
            </a:r>
            <a:r>
              <a:rPr lang="da-DK" sz="1200"/>
              <a:t>antal, type og effekt på lyskilder i før- og efter-situationen</a:t>
            </a:r>
          </a:p>
          <a:p>
            <a:r>
              <a:rPr lang="da-DK" sz="1200" b="1">
                <a:solidFill>
                  <a:schemeClr val="accent1"/>
                </a:solidFill>
              </a:rPr>
              <a:t>Se</a:t>
            </a:r>
            <a:r>
              <a:rPr lang="da-DK" sz="1200"/>
              <a:t> den teoretiske energibesparelse</a:t>
            </a:r>
          </a:p>
          <a:p>
            <a:r>
              <a:rPr lang="da-DK" sz="1200" b="1">
                <a:solidFill>
                  <a:schemeClr val="accent1"/>
                </a:solidFill>
              </a:rPr>
              <a:t>Læs</a:t>
            </a:r>
            <a:r>
              <a:rPr lang="da-DK" sz="1200"/>
              <a:t> om krav til dokumentation</a:t>
            </a:r>
          </a:p>
          <a:p>
            <a:r>
              <a:rPr lang="da-DK" sz="1200" b="1">
                <a:solidFill>
                  <a:schemeClr val="accent1"/>
                </a:solidFill>
              </a:rPr>
              <a:t>Besvar</a:t>
            </a:r>
            <a:r>
              <a:rPr lang="da-DK" sz="1200"/>
              <a:t> om der er tale om udendørs belysning</a:t>
            </a:r>
          </a:p>
          <a:p>
            <a:r>
              <a:rPr lang="da-DK" sz="1200" b="1">
                <a:solidFill>
                  <a:schemeClr val="accent1"/>
                </a:solidFill>
              </a:rPr>
              <a:t>Angiv</a:t>
            </a:r>
            <a:r>
              <a:rPr lang="da-DK" sz="1200"/>
              <a:t> brugstiden og styringsmetode </a:t>
            </a:r>
          </a:p>
          <a:p>
            <a:endParaRPr lang="da-DK" sz="1200"/>
          </a:p>
          <a:p>
            <a:endParaRPr lang="da-DK" sz="1200"/>
          </a:p>
          <a:p>
            <a:endParaRPr lang="da-DK" sz="1200"/>
          </a:p>
          <a:p>
            <a:endParaRPr lang="da-DK" sz="1200"/>
          </a:p>
          <a:p>
            <a:endParaRPr lang="da-DK" sz="1200"/>
          </a:p>
        </p:txBody>
      </p:sp>
      <p:cxnSp>
        <p:nvCxnSpPr>
          <p:cNvPr id="19" name="Lige forbindelse 18">
            <a:extLst>
              <a:ext uri="{FF2B5EF4-FFF2-40B4-BE49-F238E27FC236}">
                <a16:creationId xmlns:a16="http://schemas.microsoft.com/office/drawing/2014/main" id="{359C0BEF-3C83-6159-FB95-75B0372878AD}"/>
              </a:ext>
            </a:extLst>
          </p:cNvPr>
          <p:cNvCxnSpPr>
            <a:cxnSpLocks/>
          </p:cNvCxnSpPr>
          <p:nvPr/>
        </p:nvCxnSpPr>
        <p:spPr>
          <a:xfrm flipH="1">
            <a:off x="5652121" y="1177644"/>
            <a:ext cx="1602764" cy="193748"/>
          </a:xfrm>
          <a:prstGeom prst="line">
            <a:avLst/>
          </a:prstGeom>
          <a:ln w="22225" cap="sq">
            <a:solidFill>
              <a:srgbClr val="0097A7"/>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 name="Lige forbindelse 6">
            <a:extLst>
              <a:ext uri="{FF2B5EF4-FFF2-40B4-BE49-F238E27FC236}">
                <a16:creationId xmlns:a16="http://schemas.microsoft.com/office/drawing/2014/main" id="{A57BBA53-5ED7-8F64-D944-56F25171170B}"/>
              </a:ext>
            </a:extLst>
          </p:cNvPr>
          <p:cNvCxnSpPr>
            <a:cxnSpLocks/>
          </p:cNvCxnSpPr>
          <p:nvPr/>
        </p:nvCxnSpPr>
        <p:spPr>
          <a:xfrm flipH="1">
            <a:off x="3059832" y="1496096"/>
            <a:ext cx="4195053" cy="755982"/>
          </a:xfrm>
          <a:prstGeom prst="line">
            <a:avLst/>
          </a:prstGeom>
          <a:ln w="22225" cap="sq">
            <a:solidFill>
              <a:srgbClr val="0097A7"/>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Lige forbindelse 8">
            <a:extLst>
              <a:ext uri="{FF2B5EF4-FFF2-40B4-BE49-F238E27FC236}">
                <a16:creationId xmlns:a16="http://schemas.microsoft.com/office/drawing/2014/main" id="{959E768F-FA52-6CF6-20EE-F0B4B2438CC7}"/>
              </a:ext>
            </a:extLst>
          </p:cNvPr>
          <p:cNvCxnSpPr>
            <a:cxnSpLocks/>
          </p:cNvCxnSpPr>
          <p:nvPr/>
        </p:nvCxnSpPr>
        <p:spPr>
          <a:xfrm flipH="1" flipV="1">
            <a:off x="6516216" y="2067694"/>
            <a:ext cx="749559" cy="67747"/>
          </a:xfrm>
          <a:prstGeom prst="line">
            <a:avLst/>
          </a:prstGeom>
          <a:ln w="22225" cap="sq">
            <a:solidFill>
              <a:srgbClr val="0097A7"/>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42FC1278-C4A0-F65C-0F0F-EE7A73266585}"/>
              </a:ext>
            </a:extLst>
          </p:cNvPr>
          <p:cNvCxnSpPr>
            <a:cxnSpLocks/>
          </p:cNvCxnSpPr>
          <p:nvPr/>
        </p:nvCxnSpPr>
        <p:spPr>
          <a:xfrm flipH="1" flipV="1">
            <a:off x="5220072" y="2295796"/>
            <a:ext cx="2034813" cy="305282"/>
          </a:xfrm>
          <a:prstGeom prst="line">
            <a:avLst/>
          </a:prstGeom>
          <a:ln w="22225" cap="sq">
            <a:solidFill>
              <a:srgbClr val="0097A7"/>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Lige forbindelse 12">
            <a:extLst>
              <a:ext uri="{FF2B5EF4-FFF2-40B4-BE49-F238E27FC236}">
                <a16:creationId xmlns:a16="http://schemas.microsoft.com/office/drawing/2014/main" id="{D302CBC3-680D-8FEA-C4D8-6B82204D385B}"/>
              </a:ext>
            </a:extLst>
          </p:cNvPr>
          <p:cNvCxnSpPr>
            <a:cxnSpLocks/>
          </p:cNvCxnSpPr>
          <p:nvPr/>
        </p:nvCxnSpPr>
        <p:spPr>
          <a:xfrm flipH="1">
            <a:off x="2771800" y="3093311"/>
            <a:ext cx="4493975" cy="774583"/>
          </a:xfrm>
          <a:prstGeom prst="line">
            <a:avLst/>
          </a:prstGeom>
          <a:ln w="22225" cap="sq">
            <a:solidFill>
              <a:srgbClr val="0097A7"/>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102A9753-43FA-EB26-2C3C-6DB4E2F4B037}"/>
              </a:ext>
            </a:extLst>
          </p:cNvPr>
          <p:cNvCxnSpPr>
            <a:cxnSpLocks/>
          </p:cNvCxnSpPr>
          <p:nvPr/>
        </p:nvCxnSpPr>
        <p:spPr>
          <a:xfrm flipH="1">
            <a:off x="2699792" y="3727192"/>
            <a:ext cx="4565983" cy="428734"/>
          </a:xfrm>
          <a:prstGeom prst="line">
            <a:avLst/>
          </a:prstGeom>
          <a:ln w="22225" cap="sq">
            <a:solidFill>
              <a:srgbClr val="0097A7"/>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08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E938A65D-C613-77FB-5B3D-863C327FB3AD}"/>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p:blipFill>
        <p:spPr>
          <a:xfrm>
            <a:off x="0" y="-1127706"/>
            <a:ext cx="10054834" cy="6701571"/>
          </a:xfrm>
        </p:spPr>
      </p:pic>
      <p:sp>
        <p:nvSpPr>
          <p:cNvPr id="5" name="Ellipse 4">
            <a:extLst>
              <a:ext uri="{FF2B5EF4-FFF2-40B4-BE49-F238E27FC236}">
                <a16:creationId xmlns:a16="http://schemas.microsoft.com/office/drawing/2014/main" id="{8C785387-51C3-CD80-6443-67AFECAB724F}"/>
              </a:ext>
            </a:extLst>
          </p:cNvPr>
          <p:cNvSpPr/>
          <p:nvPr/>
        </p:nvSpPr>
        <p:spPr>
          <a:xfrm>
            <a:off x="2577175" y="1176039"/>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Ellipse 5">
            <a:extLst>
              <a:ext uri="{FF2B5EF4-FFF2-40B4-BE49-F238E27FC236}">
                <a16:creationId xmlns:a16="http://schemas.microsoft.com/office/drawing/2014/main" id="{2C5A3A72-5061-4996-616E-E8DC7A2E5D9B}"/>
              </a:ext>
            </a:extLst>
          </p:cNvPr>
          <p:cNvSpPr/>
          <p:nvPr/>
        </p:nvSpPr>
        <p:spPr>
          <a:xfrm>
            <a:off x="2577175" y="1860039"/>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pic>
        <p:nvPicPr>
          <p:cNvPr id="9" name="Billede 8">
            <a:extLst>
              <a:ext uri="{FF2B5EF4-FFF2-40B4-BE49-F238E27FC236}">
                <a16:creationId xmlns:a16="http://schemas.microsoft.com/office/drawing/2014/main" id="{BA8DC102-F06D-C3AA-01F1-B8BB0D5F8B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
        <p:nvSpPr>
          <p:cNvPr id="12" name="Titel 1">
            <a:extLst>
              <a:ext uri="{FF2B5EF4-FFF2-40B4-BE49-F238E27FC236}">
                <a16:creationId xmlns:a16="http://schemas.microsoft.com/office/drawing/2014/main" id="{6417701A-85F8-48DB-CC37-C30EB5DC7F1C}"/>
              </a:ext>
            </a:extLst>
          </p:cNvPr>
          <p:cNvSpPr txBox="1">
            <a:spLocks/>
          </p:cNvSpPr>
          <p:nvPr/>
        </p:nvSpPr>
        <p:spPr>
          <a:xfrm>
            <a:off x="3257625" y="2430280"/>
            <a:ext cx="3755758" cy="857250"/>
          </a:xfrm>
          <a:prstGeom prst="rect">
            <a:avLst/>
          </a:prstGeom>
        </p:spPr>
        <p:txBody>
          <a:bodyPr vert="horz" lIns="81869" tIns="40934" rIns="81869" bIns="40934" rtlCol="0" anchor="ctr">
            <a:normAutofit/>
          </a:bodyPr>
          <a:lstStyle>
            <a:lvl1pPr algn="ctr" defTabSz="818693" rtl="0" eaLnBrk="1" latinLnBrk="0" hangingPunct="1">
              <a:spcBef>
                <a:spcPct val="0"/>
              </a:spcBef>
              <a:buNone/>
              <a:defRPr sz="3900" kern="1200">
                <a:solidFill>
                  <a:schemeClr val="tx1"/>
                </a:solidFill>
                <a:latin typeface="Segoe UI Semilight" panose="020B0402040204020203" pitchFamily="34" charset="0"/>
                <a:ea typeface="+mj-ea"/>
                <a:cs typeface="Segoe UI Semilight" panose="020B0402040204020203" pitchFamily="34" charset="0"/>
              </a:defRPr>
            </a:lvl1pPr>
          </a:lstStyle>
          <a:p>
            <a:r>
              <a:rPr lang="da-DK">
                <a:solidFill>
                  <a:schemeClr val="accent1"/>
                </a:solidFill>
              </a:rPr>
              <a:t>Cases</a:t>
            </a:r>
          </a:p>
        </p:txBody>
      </p:sp>
      <p:sp>
        <p:nvSpPr>
          <p:cNvPr id="13" name="Pladsholder til tekst 2">
            <a:extLst>
              <a:ext uri="{FF2B5EF4-FFF2-40B4-BE49-F238E27FC236}">
                <a16:creationId xmlns:a16="http://schemas.microsoft.com/office/drawing/2014/main" id="{B25C44FE-36C9-DD5F-6AAA-F7C08B5F4C31}"/>
              </a:ext>
            </a:extLst>
          </p:cNvPr>
          <p:cNvSpPr txBox="1">
            <a:spLocks/>
          </p:cNvSpPr>
          <p:nvPr/>
        </p:nvSpPr>
        <p:spPr>
          <a:xfrm>
            <a:off x="3383075" y="3235552"/>
            <a:ext cx="3463612" cy="731909"/>
          </a:xfrm>
          <a:prstGeom prst="rect">
            <a:avLst/>
          </a:prstGeom>
        </p:spPr>
        <p:txBody>
          <a:bodyPr>
            <a:normAutofit/>
          </a:bodyPr>
          <a:lstStyle>
            <a:lvl1pPr marL="307010" indent="-307010" algn="l" defTabSz="818693" rtl="0" eaLnBrk="1" latinLnBrk="0" hangingPunct="1">
              <a:spcBef>
                <a:spcPct val="20000"/>
              </a:spcBef>
              <a:buFont typeface="Arial" panose="020B0604020202020204" pitchFamily="34" charset="0"/>
              <a:buChar char="•"/>
              <a:defRPr sz="2900" kern="120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da-DK" sz="2000">
                <a:solidFill>
                  <a:srgbClr val="0097A7"/>
                </a:solidFill>
              </a:rPr>
              <a:t>- Virksomheder, der </a:t>
            </a:r>
            <a:br>
              <a:rPr lang="da-DK" sz="2000">
                <a:solidFill>
                  <a:srgbClr val="0097A7"/>
                </a:solidFill>
              </a:rPr>
            </a:br>
            <a:r>
              <a:rPr lang="da-DK" sz="2000">
                <a:solidFill>
                  <a:srgbClr val="0097A7"/>
                </a:solidFill>
              </a:rPr>
              <a:t>har fået tilskud</a:t>
            </a:r>
          </a:p>
        </p:txBody>
      </p:sp>
    </p:spTree>
    <p:extLst>
      <p:ext uri="{BB962C8B-B14F-4D97-AF65-F5344CB8AC3E}">
        <p14:creationId xmlns:p14="http://schemas.microsoft.com/office/powerpoint/2010/main" val="216224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DE607FAF-AC3B-C7CF-4F01-7FC2213D34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3548" y="0"/>
            <a:ext cx="10197548" cy="5143500"/>
          </a:xfrm>
          <a:prstGeom prst="rect">
            <a:avLst/>
          </a:prstGeom>
        </p:spPr>
      </p:pic>
      <p:sp>
        <p:nvSpPr>
          <p:cNvPr id="2" name="Pladsholder til dato 1">
            <a:extLst>
              <a:ext uri="{FF2B5EF4-FFF2-40B4-BE49-F238E27FC236}">
                <a16:creationId xmlns:a16="http://schemas.microsoft.com/office/drawing/2014/main" id="{BCA4FD71-D407-FA90-06F1-C7266FCA3CCA}"/>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99F92861-B61C-9447-3ED0-B91F43907B26}"/>
              </a:ext>
            </a:extLst>
          </p:cNvPr>
          <p:cNvSpPr>
            <a:spLocks noGrp="1"/>
          </p:cNvSpPr>
          <p:nvPr>
            <p:ph type="sldNum" sz="quarter" idx="17"/>
          </p:nvPr>
        </p:nvSpPr>
        <p:spPr/>
        <p:txBody>
          <a:bodyPr/>
          <a:lstStyle/>
          <a:p>
            <a:r>
              <a:rPr lang="da-DK"/>
              <a:t>Side </a:t>
            </a:r>
            <a:fld id="{8E044AEF-F590-47CE-BE8F-5C241A59BA2A}" type="slidenum">
              <a:rPr lang="da-DK" smtClean="0"/>
              <a:pPr/>
              <a:t>23</a:t>
            </a:fld>
            <a:endParaRPr lang="da-DK"/>
          </a:p>
        </p:txBody>
      </p:sp>
      <p:sp>
        <p:nvSpPr>
          <p:cNvPr id="14" name="Rektangel 13">
            <a:extLst>
              <a:ext uri="{FF2B5EF4-FFF2-40B4-BE49-F238E27FC236}">
                <a16:creationId xmlns:a16="http://schemas.microsoft.com/office/drawing/2014/main" id="{CD35114A-7A8D-956C-212D-4269E35C49AF}"/>
              </a:ext>
            </a:extLst>
          </p:cNvPr>
          <p:cNvSpPr/>
          <p:nvPr/>
        </p:nvSpPr>
        <p:spPr>
          <a:xfrm>
            <a:off x="-1053548" y="1"/>
            <a:ext cx="10197548" cy="5143500"/>
          </a:xfrm>
          <a:prstGeom prst="rect">
            <a:avLst/>
          </a:prstGeom>
          <a:gradFill>
            <a:gsLst>
              <a:gs pos="0">
                <a:schemeClr val="tx1">
                  <a:alpha val="20000"/>
                </a:schemeClr>
              </a:gs>
              <a:gs pos="77000">
                <a:schemeClr val="accent1">
                  <a:lumMod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65EB98E9-21BD-708A-13FC-E4BCB9D9B8C0}"/>
              </a:ext>
            </a:extLst>
          </p:cNvPr>
          <p:cNvSpPr>
            <a:spLocks noGrp="1"/>
          </p:cNvSpPr>
          <p:nvPr>
            <p:ph type="body" sz="quarter" idx="18"/>
          </p:nvPr>
        </p:nvSpPr>
        <p:spPr>
          <a:xfrm>
            <a:off x="1076976" y="345558"/>
            <a:ext cx="7165513" cy="626801"/>
          </a:xfrm>
        </p:spPr>
        <p:txBody>
          <a:bodyPr/>
          <a:lstStyle/>
          <a:p>
            <a:r>
              <a:rPr lang="da-DK">
                <a:solidFill>
                  <a:schemeClr val="bg1"/>
                </a:solidFill>
              </a:rPr>
              <a:t>Auktionshus får grønne varmepumper</a:t>
            </a:r>
          </a:p>
          <a:p>
            <a:endParaRPr lang="da-DK">
              <a:solidFill>
                <a:schemeClr val="bg1"/>
              </a:solidFill>
            </a:endParaRPr>
          </a:p>
        </p:txBody>
      </p:sp>
      <p:sp>
        <p:nvSpPr>
          <p:cNvPr id="17" name="Ellipse 16">
            <a:extLst>
              <a:ext uri="{FF2B5EF4-FFF2-40B4-BE49-F238E27FC236}">
                <a16:creationId xmlns:a16="http://schemas.microsoft.com/office/drawing/2014/main" id="{A49295FD-3A7A-45ED-DB9F-F0228C7C1061}"/>
              </a:ext>
            </a:extLst>
          </p:cNvPr>
          <p:cNvSpPr/>
          <p:nvPr/>
        </p:nvSpPr>
        <p:spPr>
          <a:xfrm>
            <a:off x="-1053548" y="1478974"/>
            <a:ext cx="5573486" cy="5573486"/>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D5EB890B-9D9D-F5E9-C766-6F35D3577EE4}"/>
              </a:ext>
            </a:extLst>
          </p:cNvPr>
          <p:cNvSpPr txBox="1"/>
          <p:nvPr/>
        </p:nvSpPr>
        <p:spPr>
          <a:xfrm>
            <a:off x="152626" y="2020064"/>
            <a:ext cx="1393372" cy="1631216"/>
          </a:xfrm>
          <a:prstGeom prst="rect">
            <a:avLst/>
          </a:prstGeom>
          <a:noFill/>
        </p:spPr>
        <p:txBody>
          <a:bodyPr wrap="square" rtlCol="0">
            <a:spAutoFit/>
          </a:bodyPr>
          <a:lstStyle/>
          <a:p>
            <a:r>
              <a:rPr lang="da-DK" sz="10000" b="1">
                <a:solidFill>
                  <a:schemeClr val="accent2"/>
                </a:solidFill>
                <a:latin typeface="Segoe UI" panose="020B0502040204020203" pitchFamily="34" charset="0"/>
                <a:cs typeface="Segoe UI" panose="020B0502040204020203" pitchFamily="34" charset="0"/>
              </a:rPr>
              <a:t>”</a:t>
            </a:r>
          </a:p>
        </p:txBody>
      </p:sp>
      <p:sp>
        <p:nvSpPr>
          <p:cNvPr id="16" name="Tekstfelt 15">
            <a:extLst>
              <a:ext uri="{FF2B5EF4-FFF2-40B4-BE49-F238E27FC236}">
                <a16:creationId xmlns:a16="http://schemas.microsoft.com/office/drawing/2014/main" id="{9E4C854D-BB5B-AF19-4EC9-BC21C3CF0463}"/>
              </a:ext>
            </a:extLst>
          </p:cNvPr>
          <p:cNvSpPr txBox="1"/>
          <p:nvPr/>
        </p:nvSpPr>
        <p:spPr>
          <a:xfrm>
            <a:off x="706583" y="2677610"/>
            <a:ext cx="3197377" cy="1815882"/>
          </a:xfrm>
          <a:prstGeom prst="rect">
            <a:avLst/>
          </a:prstGeom>
          <a:noFill/>
        </p:spPr>
        <p:txBody>
          <a:bodyPr wrap="square" rtlCol="0">
            <a:spAutoFit/>
          </a:bodyPr>
          <a:lstStyle/>
          <a:p>
            <a:r>
              <a:rPr lang="da-DK" i="1">
                <a:solidFill>
                  <a:schemeClr val="accent2"/>
                </a:solidFill>
                <a:latin typeface="Segoe UI Semilight" panose="020B0402040204020203" pitchFamily="34" charset="0"/>
                <a:cs typeface="Segoe UI Semilight" panose="020B0402040204020203" pitchFamily="34" charset="0"/>
              </a:rPr>
              <a:t>Det var ikke svært at lave selve ansøgningen. Der var nogle baggrundstal, der skulle være i orden. Men lige så snart der var styr på tallene, var det kun et par timers arbejde, og så var ansøgningen klar.</a:t>
            </a:r>
            <a:endParaRPr lang="da-DK">
              <a:solidFill>
                <a:schemeClr val="accent2"/>
              </a:solidFill>
            </a:endParaRPr>
          </a:p>
        </p:txBody>
      </p:sp>
      <p:sp>
        <p:nvSpPr>
          <p:cNvPr id="19" name="Tekstfelt 18">
            <a:extLst>
              <a:ext uri="{FF2B5EF4-FFF2-40B4-BE49-F238E27FC236}">
                <a16:creationId xmlns:a16="http://schemas.microsoft.com/office/drawing/2014/main" id="{9F7463EB-C02E-A09B-BBD5-83694C181352}"/>
              </a:ext>
            </a:extLst>
          </p:cNvPr>
          <p:cNvSpPr txBox="1"/>
          <p:nvPr/>
        </p:nvSpPr>
        <p:spPr>
          <a:xfrm>
            <a:off x="14325600" y="3715657"/>
            <a:ext cx="184731" cy="338554"/>
          </a:xfrm>
          <a:prstGeom prst="rect">
            <a:avLst/>
          </a:prstGeom>
          <a:noFill/>
        </p:spPr>
        <p:txBody>
          <a:bodyPr wrap="none" rtlCol="0">
            <a:spAutoFit/>
          </a:bodyPr>
          <a:lstStyle/>
          <a:p>
            <a:endParaRPr lang="da-DK"/>
          </a:p>
        </p:txBody>
      </p:sp>
      <p:sp>
        <p:nvSpPr>
          <p:cNvPr id="9" name="Rektangel 8">
            <a:extLst>
              <a:ext uri="{FF2B5EF4-FFF2-40B4-BE49-F238E27FC236}">
                <a16:creationId xmlns:a16="http://schemas.microsoft.com/office/drawing/2014/main" id="{88A10739-EB9D-B865-59D5-B9E0D88F0DC6}"/>
              </a:ext>
            </a:extLst>
          </p:cNvPr>
          <p:cNvSpPr/>
          <p:nvPr/>
        </p:nvSpPr>
        <p:spPr>
          <a:xfrm>
            <a:off x="5938182" y="-429987"/>
            <a:ext cx="2556909" cy="5573486"/>
          </a:xfrm>
          <a:prstGeom prst="rect">
            <a:avLst/>
          </a:prstGeom>
          <a:gradFill>
            <a:gsLst>
              <a:gs pos="50000">
                <a:schemeClr val="bg1">
                  <a:alpha val="0"/>
                </a:schemeClr>
              </a:gs>
              <a:gs pos="100000">
                <a:schemeClr val="bg1">
                  <a:alpha val="2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720000" rtlCol="0" anchor="b" anchorCtr="0"/>
          <a:lstStyle/>
          <a:p>
            <a:pPr marL="0" indent="0">
              <a:buNone/>
            </a:pPr>
            <a:r>
              <a:rPr lang="da-DK" sz="1200" b="1">
                <a:solidFill>
                  <a:schemeClr val="bg1"/>
                </a:solidFill>
                <a:latin typeface="Segoe UI" panose="020B0502040204020203" pitchFamily="34" charset="0"/>
                <a:cs typeface="Segoe UI" panose="020B0502040204020203" pitchFamily="34" charset="0"/>
              </a:rPr>
              <a:t>Tilskud til:</a:t>
            </a:r>
          </a:p>
          <a:p>
            <a:r>
              <a:rPr lang="da-DK" sz="1200">
                <a:solidFill>
                  <a:schemeClr val="bg1"/>
                </a:solidFill>
                <a:latin typeface="Segoe UI" panose="020B0502040204020203" pitchFamily="34" charset="0"/>
                <a:cs typeface="Segoe UI" panose="020B0502040204020203" pitchFamily="34" charset="0"/>
              </a:rPr>
              <a:t>Installation af 3 nye varmepumper som erstatning for en 10 år gammel gaskedel. </a:t>
            </a:r>
          </a:p>
          <a:p>
            <a:endParaRPr lang="da-DK" sz="1200" b="1">
              <a:latin typeface="Segoe UI Semibold" panose="020B0502040204020203" pitchFamily="34" charset="0"/>
              <a:cs typeface="Segoe UI Semibold" panose="020B0502040204020203" pitchFamily="34" charset="0"/>
            </a:endParaRPr>
          </a:p>
          <a:p>
            <a:endParaRPr lang="da-DK" sz="1200" b="1">
              <a:latin typeface="Segoe UI Semibold" panose="020B0502040204020203" pitchFamily="34" charset="0"/>
              <a:cs typeface="Segoe UI Semibold" panose="020B0502040204020203" pitchFamily="34" charset="0"/>
            </a:endParaRPr>
          </a:p>
          <a:p>
            <a:r>
              <a:rPr lang="da-DK" sz="1200" b="1">
                <a:latin typeface="Segoe UI Semibold" panose="020B0502040204020203" pitchFamily="34" charset="0"/>
                <a:cs typeface="Segoe UI Semibold" panose="020B0502040204020203" pitchFamily="34" charset="0"/>
              </a:rPr>
              <a:t>Økonomi:</a:t>
            </a:r>
          </a:p>
          <a:p>
            <a:r>
              <a:rPr lang="da-DK" sz="1200">
                <a:latin typeface="Segoe UI Semilight" panose="020B0402040204020203" pitchFamily="34" charset="0"/>
                <a:cs typeface="Segoe UI Semilight" panose="020B0402040204020203" pitchFamily="34" charset="0"/>
              </a:rPr>
              <a:t>Investering: 200.000 kr.</a:t>
            </a:r>
          </a:p>
          <a:p>
            <a:r>
              <a:rPr lang="da-DK" sz="1200">
                <a:latin typeface="Segoe UI Semilight" panose="020B0402040204020203" pitchFamily="34" charset="0"/>
                <a:cs typeface="Segoe UI Semilight" panose="020B0402040204020203" pitchFamily="34" charset="0"/>
              </a:rPr>
              <a:t>Tilskud: 70.000 kr.</a:t>
            </a:r>
          </a:p>
          <a:p>
            <a:r>
              <a:rPr lang="da-DK" sz="1200">
                <a:latin typeface="Segoe UI Semilight" panose="020B0402040204020203" pitchFamily="34" charset="0"/>
                <a:cs typeface="Segoe UI Semilight" panose="020B0402040204020203" pitchFamily="34" charset="0"/>
              </a:rPr>
              <a:t>Besparelse: 17.000 kr./år</a:t>
            </a:r>
          </a:p>
          <a:p>
            <a:r>
              <a:rPr lang="da-DK" sz="1200">
                <a:latin typeface="Segoe UI Semilight" panose="020B0402040204020203" pitchFamily="34" charset="0"/>
                <a:cs typeface="Segoe UI Semilight" panose="020B0402040204020203" pitchFamily="34" charset="0"/>
              </a:rPr>
              <a:t>Tilbagebetalingstid: 7 år</a:t>
            </a:r>
          </a:p>
        </p:txBody>
      </p:sp>
      <p:grpSp>
        <p:nvGrpSpPr>
          <p:cNvPr id="20" name="Gruppe 19">
            <a:extLst>
              <a:ext uri="{FF2B5EF4-FFF2-40B4-BE49-F238E27FC236}">
                <a16:creationId xmlns:a16="http://schemas.microsoft.com/office/drawing/2014/main" id="{58E50B45-5435-F709-171D-48FEBACADBDE}"/>
              </a:ext>
            </a:extLst>
          </p:cNvPr>
          <p:cNvGrpSpPr/>
          <p:nvPr/>
        </p:nvGrpSpPr>
        <p:grpSpPr>
          <a:xfrm>
            <a:off x="179513" y="261537"/>
            <a:ext cx="551932" cy="632757"/>
            <a:chOff x="7431059" y="329279"/>
            <a:chExt cx="763878" cy="883222"/>
          </a:xfrm>
        </p:grpSpPr>
        <p:sp>
          <p:nvSpPr>
            <p:cNvPr id="21" name="Ellipse 20">
              <a:extLst>
                <a:ext uri="{FF2B5EF4-FFF2-40B4-BE49-F238E27FC236}">
                  <a16:creationId xmlns:a16="http://schemas.microsoft.com/office/drawing/2014/main" id="{A1D8BA3C-153D-3DF5-8440-22BAE37EDCBF}"/>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96E56EC6-872E-8AE0-D2DE-68751152AE5E}"/>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grpSp>
        <p:nvGrpSpPr>
          <p:cNvPr id="6" name="Gruppe 5">
            <a:extLst>
              <a:ext uri="{FF2B5EF4-FFF2-40B4-BE49-F238E27FC236}">
                <a16:creationId xmlns:a16="http://schemas.microsoft.com/office/drawing/2014/main" id="{5586B3E3-5879-DD33-3690-4E0C25DB482A}"/>
              </a:ext>
            </a:extLst>
          </p:cNvPr>
          <p:cNvGrpSpPr/>
          <p:nvPr/>
        </p:nvGrpSpPr>
        <p:grpSpPr>
          <a:xfrm>
            <a:off x="9774607" y="747101"/>
            <a:ext cx="900000" cy="900000"/>
            <a:chOff x="5890833" y="2342586"/>
            <a:chExt cx="900000" cy="900000"/>
          </a:xfrm>
        </p:grpSpPr>
        <p:sp>
          <p:nvSpPr>
            <p:cNvPr id="7" name="Ellipse 6">
              <a:extLst>
                <a:ext uri="{FF2B5EF4-FFF2-40B4-BE49-F238E27FC236}">
                  <a16:creationId xmlns:a16="http://schemas.microsoft.com/office/drawing/2014/main" id="{F88B139E-383E-426B-C77B-122DA284FE9A}"/>
                </a:ext>
              </a:extLst>
            </p:cNvPr>
            <p:cNvSpPr>
              <a:spLocks noChangeAspect="1"/>
            </p:cNvSpPr>
            <p:nvPr/>
          </p:nvSpPr>
          <p:spPr>
            <a:xfrm>
              <a:off x="5890833" y="2342586"/>
              <a:ext cx="900000" cy="900000"/>
            </a:xfrm>
            <a:prstGeom prst="ellipse">
              <a:avLst/>
            </a:prstGeom>
            <a:solidFill>
              <a:srgbClr val="FF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3">
              <a:extLst>
                <a:ext uri="{FF2B5EF4-FFF2-40B4-BE49-F238E27FC236}">
                  <a16:creationId xmlns:a16="http://schemas.microsoft.com/office/drawing/2014/main" id="{F50F8D6B-7F1B-2161-A4BD-BD4BAC5DDED3}"/>
                </a:ext>
              </a:extLst>
            </p:cNvPr>
            <p:cNvSpPr txBox="1">
              <a:spLocks/>
            </p:cNvSpPr>
            <p:nvPr/>
          </p:nvSpPr>
          <p:spPr>
            <a:xfrm>
              <a:off x="5944789" y="2551387"/>
              <a:ext cx="792088" cy="452605"/>
            </a:xfrm>
            <a:prstGeom prst="rect">
              <a:avLst/>
            </a:prstGeom>
          </p:spPr>
          <p:txBody>
            <a:bodyPr vert="horz" lIns="81869" tIns="40934" rIns="81869" bIns="40934" rtlCol="0" anchor="ctr">
              <a:noAutofit/>
            </a:bodyPr>
            <a:lstStyle>
              <a:lvl1pPr marL="0" indent="0" algn="l" defTabSz="818693" rtl="0" eaLnBrk="1" latinLnBrk="0" hangingPunct="1">
                <a:lnSpc>
                  <a:spcPct val="100000"/>
                </a:lnSpc>
                <a:spcBef>
                  <a:spcPct val="20000"/>
                </a:spcBef>
                <a:spcAft>
                  <a:spcPts val="600"/>
                </a:spcAft>
                <a:buClrTx/>
                <a:buFont typeface="Arial" panose="020B0604020202020204" pitchFamily="34" charset="0"/>
                <a:buNone/>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a:r>
                <a:rPr lang="da-DK" sz="1000">
                  <a:solidFill>
                    <a:schemeClr val="bg1"/>
                  </a:solidFill>
                  <a:latin typeface="Segoe UI Light" panose="020B0502040204020203" pitchFamily="34" charset="0"/>
                  <a:cs typeface="Segoe UI Light" panose="020B0502040204020203" pitchFamily="34" charset="0"/>
                </a:rPr>
                <a:t>Handel og</a:t>
              </a:r>
              <a:br>
                <a:rPr lang="da-DK" sz="1000">
                  <a:solidFill>
                    <a:schemeClr val="bg1"/>
                  </a:solidFill>
                  <a:latin typeface="Segoe UI Light" panose="020B0502040204020203" pitchFamily="34" charset="0"/>
                  <a:cs typeface="Segoe UI Light" panose="020B0502040204020203" pitchFamily="34" charset="0"/>
                </a:rPr>
              </a:br>
              <a:r>
                <a:rPr lang="da-DK" sz="1000">
                  <a:solidFill>
                    <a:schemeClr val="bg1"/>
                  </a:solidFill>
                  <a:latin typeface="Segoe UI Light" panose="020B0502040204020203" pitchFamily="34" charset="0"/>
                  <a:cs typeface="Segoe UI Light" panose="020B0502040204020203" pitchFamily="34" charset="0"/>
                </a:rPr>
                <a:t>service </a:t>
              </a:r>
            </a:p>
          </p:txBody>
        </p:sp>
      </p:grpSp>
      <p:pic>
        <p:nvPicPr>
          <p:cNvPr id="25" name="Billede 24">
            <a:extLst>
              <a:ext uri="{FF2B5EF4-FFF2-40B4-BE49-F238E27FC236}">
                <a16:creationId xmlns:a16="http://schemas.microsoft.com/office/drawing/2014/main" id="{B29FF37F-F548-25EE-2847-DF85256594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405865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lede 22">
            <a:extLst>
              <a:ext uri="{FF2B5EF4-FFF2-40B4-BE49-F238E27FC236}">
                <a16:creationId xmlns:a16="http://schemas.microsoft.com/office/drawing/2014/main" id="{84E60706-7273-DD1B-75E0-83EC366040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57538" cy="5181145"/>
          </a:xfrm>
          <a:prstGeom prst="rect">
            <a:avLst/>
          </a:prstGeom>
        </p:spPr>
      </p:pic>
      <p:sp>
        <p:nvSpPr>
          <p:cNvPr id="2" name="Pladsholder til dato 1">
            <a:extLst>
              <a:ext uri="{FF2B5EF4-FFF2-40B4-BE49-F238E27FC236}">
                <a16:creationId xmlns:a16="http://schemas.microsoft.com/office/drawing/2014/main" id="{BCA4FD71-D407-FA90-06F1-C7266FCA3CCA}"/>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99F92861-B61C-9447-3ED0-B91F43907B26}"/>
              </a:ext>
            </a:extLst>
          </p:cNvPr>
          <p:cNvSpPr>
            <a:spLocks noGrp="1"/>
          </p:cNvSpPr>
          <p:nvPr>
            <p:ph type="sldNum" sz="quarter" idx="17"/>
          </p:nvPr>
        </p:nvSpPr>
        <p:spPr/>
        <p:txBody>
          <a:bodyPr/>
          <a:lstStyle/>
          <a:p>
            <a:r>
              <a:rPr lang="da-DK"/>
              <a:t>Side </a:t>
            </a:r>
            <a:fld id="{8E044AEF-F590-47CE-BE8F-5C241A59BA2A}" type="slidenum">
              <a:rPr lang="da-DK" smtClean="0"/>
              <a:pPr/>
              <a:t>24</a:t>
            </a:fld>
            <a:endParaRPr lang="da-DK"/>
          </a:p>
        </p:txBody>
      </p:sp>
      <p:sp>
        <p:nvSpPr>
          <p:cNvPr id="14" name="Rektangel 13">
            <a:extLst>
              <a:ext uri="{FF2B5EF4-FFF2-40B4-BE49-F238E27FC236}">
                <a16:creationId xmlns:a16="http://schemas.microsoft.com/office/drawing/2014/main" id="{CD35114A-7A8D-956C-212D-4269E35C49AF}"/>
              </a:ext>
            </a:extLst>
          </p:cNvPr>
          <p:cNvSpPr/>
          <p:nvPr/>
        </p:nvSpPr>
        <p:spPr>
          <a:xfrm>
            <a:off x="0" y="-1"/>
            <a:ext cx="9369287" cy="5143500"/>
          </a:xfrm>
          <a:prstGeom prst="rect">
            <a:avLst/>
          </a:prstGeom>
          <a:gradFill>
            <a:gsLst>
              <a:gs pos="0">
                <a:schemeClr val="tx1">
                  <a:alpha val="20000"/>
                </a:schemeClr>
              </a:gs>
              <a:gs pos="77000">
                <a:schemeClr val="accent1">
                  <a:lumMod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65EB98E9-21BD-708A-13FC-E4BCB9D9B8C0}"/>
              </a:ext>
            </a:extLst>
          </p:cNvPr>
          <p:cNvSpPr>
            <a:spLocks noGrp="1"/>
          </p:cNvSpPr>
          <p:nvPr>
            <p:ph type="body" sz="quarter" idx="18"/>
          </p:nvPr>
        </p:nvSpPr>
        <p:spPr>
          <a:xfrm>
            <a:off x="1076976" y="345558"/>
            <a:ext cx="7165513" cy="626801"/>
          </a:xfrm>
        </p:spPr>
        <p:txBody>
          <a:bodyPr/>
          <a:lstStyle/>
          <a:p>
            <a:r>
              <a:rPr lang="da-DK">
                <a:solidFill>
                  <a:schemeClr val="bg1"/>
                </a:solidFill>
              </a:rPr>
              <a:t>CP </a:t>
            </a:r>
            <a:r>
              <a:rPr lang="da-DK" err="1">
                <a:solidFill>
                  <a:schemeClr val="bg1"/>
                </a:solidFill>
              </a:rPr>
              <a:t>Kelco</a:t>
            </a:r>
            <a:r>
              <a:rPr lang="da-DK">
                <a:solidFill>
                  <a:schemeClr val="bg1"/>
                </a:solidFill>
              </a:rPr>
              <a:t> erstatter naturgas med overskudsvarme</a:t>
            </a:r>
          </a:p>
        </p:txBody>
      </p:sp>
      <p:sp>
        <p:nvSpPr>
          <p:cNvPr id="17" name="Ellipse 16">
            <a:extLst>
              <a:ext uri="{FF2B5EF4-FFF2-40B4-BE49-F238E27FC236}">
                <a16:creationId xmlns:a16="http://schemas.microsoft.com/office/drawing/2014/main" id="{A49295FD-3A7A-45ED-DB9F-F0228C7C1061}"/>
              </a:ext>
            </a:extLst>
          </p:cNvPr>
          <p:cNvSpPr/>
          <p:nvPr/>
        </p:nvSpPr>
        <p:spPr>
          <a:xfrm>
            <a:off x="-653498" y="1478974"/>
            <a:ext cx="5573486" cy="5573486"/>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D5EB890B-9D9D-F5E9-C766-6F35D3577EE4}"/>
              </a:ext>
            </a:extLst>
          </p:cNvPr>
          <p:cNvSpPr txBox="1"/>
          <p:nvPr/>
        </p:nvSpPr>
        <p:spPr>
          <a:xfrm>
            <a:off x="333601" y="2020064"/>
            <a:ext cx="1393372" cy="1631216"/>
          </a:xfrm>
          <a:prstGeom prst="rect">
            <a:avLst/>
          </a:prstGeom>
          <a:noFill/>
        </p:spPr>
        <p:txBody>
          <a:bodyPr wrap="square" rtlCol="0">
            <a:spAutoFit/>
          </a:bodyPr>
          <a:lstStyle/>
          <a:p>
            <a:r>
              <a:rPr lang="da-DK" sz="10000" b="1">
                <a:solidFill>
                  <a:schemeClr val="accent2"/>
                </a:solidFill>
                <a:latin typeface="Segoe UI" panose="020B0502040204020203" pitchFamily="34" charset="0"/>
                <a:cs typeface="Segoe UI" panose="020B0502040204020203" pitchFamily="34" charset="0"/>
              </a:rPr>
              <a:t>”</a:t>
            </a:r>
          </a:p>
        </p:txBody>
      </p:sp>
      <p:sp>
        <p:nvSpPr>
          <p:cNvPr id="16" name="Tekstfelt 15">
            <a:extLst>
              <a:ext uri="{FF2B5EF4-FFF2-40B4-BE49-F238E27FC236}">
                <a16:creationId xmlns:a16="http://schemas.microsoft.com/office/drawing/2014/main" id="{9E4C854D-BB5B-AF19-4EC9-BC21C3CF0463}"/>
              </a:ext>
            </a:extLst>
          </p:cNvPr>
          <p:cNvSpPr txBox="1"/>
          <p:nvPr/>
        </p:nvSpPr>
        <p:spPr>
          <a:xfrm>
            <a:off x="887558" y="2677610"/>
            <a:ext cx="3197377" cy="1569660"/>
          </a:xfrm>
          <a:prstGeom prst="rect">
            <a:avLst/>
          </a:prstGeom>
          <a:noFill/>
        </p:spPr>
        <p:txBody>
          <a:bodyPr wrap="square" rtlCol="0">
            <a:spAutoFit/>
          </a:bodyPr>
          <a:lstStyle/>
          <a:p>
            <a:r>
              <a:rPr lang="da-DK" i="1">
                <a:solidFill>
                  <a:schemeClr val="accent2"/>
                </a:solidFill>
                <a:latin typeface="Segoe UI Semilight" panose="020B0402040204020203" pitchFamily="34" charset="0"/>
                <a:cs typeface="Segoe UI Semilight" panose="020B0402040204020203" pitchFamily="34" charset="0"/>
              </a:rPr>
              <a:t>Jeg er meget glad for, at det er muligt at gennemføre projektet med støtte fra Erhvervspuljen. Vi sparer både energi og CO</a:t>
            </a:r>
            <a:r>
              <a:rPr lang="da-DK" i="1" baseline="-25000">
                <a:solidFill>
                  <a:schemeClr val="accent2"/>
                </a:solidFill>
                <a:latin typeface="Segoe UI Semilight" panose="020B0402040204020203" pitchFamily="34" charset="0"/>
                <a:cs typeface="Segoe UI Semilight" panose="020B0402040204020203" pitchFamily="34" charset="0"/>
              </a:rPr>
              <a:t>2</a:t>
            </a:r>
            <a:r>
              <a:rPr lang="da-DK" i="1">
                <a:solidFill>
                  <a:schemeClr val="accent2"/>
                </a:solidFill>
                <a:latin typeface="Segoe UI Semilight" panose="020B0402040204020203" pitchFamily="34" charset="0"/>
                <a:cs typeface="Segoe UI Semilight" panose="020B0402040204020203" pitchFamily="34" charset="0"/>
              </a:rPr>
              <a:t> – og dermed er projektet en gevinst for alle parter.</a:t>
            </a:r>
            <a:endParaRPr lang="da-DK">
              <a:solidFill>
                <a:schemeClr val="accent2"/>
              </a:solidFill>
            </a:endParaRPr>
          </a:p>
        </p:txBody>
      </p:sp>
      <p:sp>
        <p:nvSpPr>
          <p:cNvPr id="19" name="Tekstfelt 18">
            <a:extLst>
              <a:ext uri="{FF2B5EF4-FFF2-40B4-BE49-F238E27FC236}">
                <a16:creationId xmlns:a16="http://schemas.microsoft.com/office/drawing/2014/main" id="{9F7463EB-C02E-A09B-BBD5-83694C181352}"/>
              </a:ext>
            </a:extLst>
          </p:cNvPr>
          <p:cNvSpPr txBox="1"/>
          <p:nvPr/>
        </p:nvSpPr>
        <p:spPr>
          <a:xfrm>
            <a:off x="14325600" y="3715657"/>
            <a:ext cx="184731" cy="338554"/>
          </a:xfrm>
          <a:prstGeom prst="rect">
            <a:avLst/>
          </a:prstGeom>
          <a:noFill/>
        </p:spPr>
        <p:txBody>
          <a:bodyPr wrap="none" rtlCol="0">
            <a:spAutoFit/>
          </a:bodyPr>
          <a:lstStyle/>
          <a:p>
            <a:endParaRPr lang="da-DK"/>
          </a:p>
        </p:txBody>
      </p:sp>
      <p:sp>
        <p:nvSpPr>
          <p:cNvPr id="9" name="Rektangel 8">
            <a:extLst>
              <a:ext uri="{FF2B5EF4-FFF2-40B4-BE49-F238E27FC236}">
                <a16:creationId xmlns:a16="http://schemas.microsoft.com/office/drawing/2014/main" id="{88A10739-EB9D-B865-59D5-B9E0D88F0DC6}"/>
              </a:ext>
            </a:extLst>
          </p:cNvPr>
          <p:cNvSpPr/>
          <p:nvPr/>
        </p:nvSpPr>
        <p:spPr>
          <a:xfrm>
            <a:off x="5938182" y="-429987"/>
            <a:ext cx="2556909" cy="5573486"/>
          </a:xfrm>
          <a:prstGeom prst="rect">
            <a:avLst/>
          </a:prstGeom>
          <a:gradFill>
            <a:gsLst>
              <a:gs pos="50000">
                <a:schemeClr val="bg1">
                  <a:alpha val="0"/>
                </a:schemeClr>
              </a:gs>
              <a:gs pos="100000">
                <a:schemeClr val="bg1">
                  <a:alpha val="2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720000" rtlCol="0" anchor="b" anchorCtr="0"/>
          <a:lstStyle/>
          <a:p>
            <a:pPr marL="0" indent="0">
              <a:buNone/>
            </a:pPr>
            <a:r>
              <a:rPr lang="da-DK" sz="1200" b="1">
                <a:solidFill>
                  <a:schemeClr val="bg1"/>
                </a:solidFill>
                <a:latin typeface="Segoe UI" panose="020B0502040204020203" pitchFamily="34" charset="0"/>
                <a:cs typeface="Segoe UI" panose="020B0502040204020203" pitchFamily="34" charset="0"/>
              </a:rPr>
              <a:t>Tilskud til:</a:t>
            </a:r>
          </a:p>
          <a:p>
            <a:r>
              <a:rPr lang="da-DK" sz="1200">
                <a:solidFill>
                  <a:schemeClr val="bg1"/>
                </a:solidFill>
                <a:latin typeface="Segoe UI" panose="020B0502040204020203" pitchFamily="34" charset="0"/>
                <a:cs typeface="Segoe UI" panose="020B0502040204020203" pitchFamily="34" charset="0"/>
              </a:rPr>
              <a:t>Reduktion af CO</a:t>
            </a:r>
            <a:r>
              <a:rPr lang="da-DK" sz="1200" baseline="-25000">
                <a:solidFill>
                  <a:schemeClr val="bg1"/>
                </a:solidFill>
                <a:latin typeface="Segoe UI" panose="020B0502040204020203" pitchFamily="34" charset="0"/>
                <a:cs typeface="Segoe UI" panose="020B0502040204020203" pitchFamily="34" charset="0"/>
              </a:rPr>
              <a:t>2</a:t>
            </a:r>
            <a:r>
              <a:rPr lang="da-DK" sz="1200">
                <a:solidFill>
                  <a:schemeClr val="bg1"/>
                </a:solidFill>
                <a:latin typeface="Segoe UI" panose="020B0502040204020203" pitchFamily="34" charset="0"/>
                <a:cs typeface="Segoe UI" panose="020B0502040204020203" pitchFamily="34" charset="0"/>
              </a:rPr>
              <a:t>- og energiudledningen ved at bruge overskudsvarme i stedet for naturgas i produktionen.</a:t>
            </a:r>
            <a:endParaRPr lang="da-DK" sz="1200" b="1">
              <a:latin typeface="Segoe UI Semibold" panose="020B0502040204020203" pitchFamily="34" charset="0"/>
              <a:cs typeface="Segoe UI Semibold" panose="020B0502040204020203" pitchFamily="34" charset="0"/>
            </a:endParaRPr>
          </a:p>
          <a:p>
            <a:endParaRPr lang="da-DK" sz="1200" b="1">
              <a:latin typeface="Segoe UI Semibold" panose="020B0502040204020203" pitchFamily="34" charset="0"/>
              <a:cs typeface="Segoe UI Semibold" panose="020B0502040204020203" pitchFamily="34" charset="0"/>
            </a:endParaRPr>
          </a:p>
          <a:p>
            <a:r>
              <a:rPr lang="da-DK" sz="1200" b="1">
                <a:latin typeface="Segoe UI Semibold" panose="020B0502040204020203" pitchFamily="34" charset="0"/>
                <a:cs typeface="Segoe UI Semibold" panose="020B0502040204020203" pitchFamily="34" charset="0"/>
              </a:rPr>
              <a:t>Økonomi:</a:t>
            </a:r>
          </a:p>
          <a:p>
            <a:r>
              <a:rPr lang="da-DK" sz="1200">
                <a:latin typeface="Segoe UI Semilight" panose="020B0402040204020203" pitchFamily="34" charset="0"/>
                <a:cs typeface="Segoe UI Semilight" panose="020B0402040204020203" pitchFamily="34" charset="0"/>
              </a:rPr>
              <a:t>Investering: 6,3 mio. kr.</a:t>
            </a:r>
          </a:p>
          <a:p>
            <a:r>
              <a:rPr lang="da-DK" sz="1200">
                <a:latin typeface="Segoe UI Semilight" panose="020B0402040204020203" pitchFamily="34" charset="0"/>
                <a:cs typeface="Segoe UI Semilight" panose="020B0402040204020203" pitchFamily="34" charset="0"/>
              </a:rPr>
              <a:t>Tilskud: 1,4 mio. kr.</a:t>
            </a:r>
          </a:p>
          <a:p>
            <a:r>
              <a:rPr lang="da-DK" sz="1200">
                <a:latin typeface="Segoe UI Semilight" panose="020B0402040204020203" pitchFamily="34" charset="0"/>
                <a:cs typeface="Segoe UI Semilight" panose="020B0402040204020203" pitchFamily="34" charset="0"/>
              </a:rPr>
              <a:t>Besparelse: 1,6 mio. kr./år</a:t>
            </a:r>
          </a:p>
          <a:p>
            <a:r>
              <a:rPr lang="da-DK" sz="1200">
                <a:latin typeface="Segoe UI Semilight" panose="020B0402040204020203" pitchFamily="34" charset="0"/>
                <a:cs typeface="Segoe UI Semilight" panose="020B0402040204020203" pitchFamily="34" charset="0"/>
              </a:rPr>
              <a:t>Tilbagebetalingstid: 3 år</a:t>
            </a:r>
          </a:p>
        </p:txBody>
      </p:sp>
      <p:grpSp>
        <p:nvGrpSpPr>
          <p:cNvPr id="20" name="Gruppe 19">
            <a:extLst>
              <a:ext uri="{FF2B5EF4-FFF2-40B4-BE49-F238E27FC236}">
                <a16:creationId xmlns:a16="http://schemas.microsoft.com/office/drawing/2014/main" id="{58E50B45-5435-F709-171D-48FEBACADBDE}"/>
              </a:ext>
            </a:extLst>
          </p:cNvPr>
          <p:cNvGrpSpPr/>
          <p:nvPr/>
        </p:nvGrpSpPr>
        <p:grpSpPr>
          <a:xfrm>
            <a:off x="179513" y="261537"/>
            <a:ext cx="551932" cy="632757"/>
            <a:chOff x="7431059" y="329279"/>
            <a:chExt cx="763878" cy="883222"/>
          </a:xfrm>
        </p:grpSpPr>
        <p:sp>
          <p:nvSpPr>
            <p:cNvPr id="21" name="Ellipse 20">
              <a:extLst>
                <a:ext uri="{FF2B5EF4-FFF2-40B4-BE49-F238E27FC236}">
                  <a16:creationId xmlns:a16="http://schemas.microsoft.com/office/drawing/2014/main" id="{A1D8BA3C-153D-3DF5-8440-22BAE37EDCBF}"/>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96E56EC6-872E-8AE0-D2DE-68751152AE5E}"/>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grpSp>
        <p:nvGrpSpPr>
          <p:cNvPr id="6" name="Gruppe 5">
            <a:extLst>
              <a:ext uri="{FF2B5EF4-FFF2-40B4-BE49-F238E27FC236}">
                <a16:creationId xmlns:a16="http://schemas.microsoft.com/office/drawing/2014/main" id="{5586B3E3-5879-DD33-3690-4E0C25DB482A}"/>
              </a:ext>
            </a:extLst>
          </p:cNvPr>
          <p:cNvGrpSpPr/>
          <p:nvPr/>
        </p:nvGrpSpPr>
        <p:grpSpPr>
          <a:xfrm>
            <a:off x="9812732" y="747101"/>
            <a:ext cx="900000" cy="900000"/>
            <a:chOff x="5890833" y="2342586"/>
            <a:chExt cx="900000" cy="900000"/>
          </a:xfrm>
        </p:grpSpPr>
        <p:sp>
          <p:nvSpPr>
            <p:cNvPr id="7" name="Ellipse 6">
              <a:extLst>
                <a:ext uri="{FF2B5EF4-FFF2-40B4-BE49-F238E27FC236}">
                  <a16:creationId xmlns:a16="http://schemas.microsoft.com/office/drawing/2014/main" id="{F88B139E-383E-426B-C77B-122DA284FE9A}"/>
                </a:ext>
              </a:extLst>
            </p:cNvPr>
            <p:cNvSpPr>
              <a:spLocks noChangeAspect="1"/>
            </p:cNvSpPr>
            <p:nvPr/>
          </p:nvSpPr>
          <p:spPr>
            <a:xfrm>
              <a:off x="5890833" y="2342586"/>
              <a:ext cx="900000" cy="900000"/>
            </a:xfrm>
            <a:prstGeom prst="ellipse">
              <a:avLst/>
            </a:prstGeom>
            <a:solidFill>
              <a:srgbClr val="FF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3">
              <a:extLst>
                <a:ext uri="{FF2B5EF4-FFF2-40B4-BE49-F238E27FC236}">
                  <a16:creationId xmlns:a16="http://schemas.microsoft.com/office/drawing/2014/main" id="{F50F8D6B-7F1B-2161-A4BD-BD4BAC5DDED3}"/>
                </a:ext>
              </a:extLst>
            </p:cNvPr>
            <p:cNvSpPr txBox="1">
              <a:spLocks/>
            </p:cNvSpPr>
            <p:nvPr/>
          </p:nvSpPr>
          <p:spPr>
            <a:xfrm>
              <a:off x="5944789" y="2551387"/>
              <a:ext cx="792088" cy="452605"/>
            </a:xfrm>
            <a:prstGeom prst="rect">
              <a:avLst/>
            </a:prstGeom>
          </p:spPr>
          <p:txBody>
            <a:bodyPr vert="horz" lIns="81869" tIns="40934" rIns="81869" bIns="40934" rtlCol="0" anchor="ctr">
              <a:noAutofit/>
            </a:bodyPr>
            <a:lstStyle>
              <a:lvl1pPr marL="0" indent="0" algn="l" defTabSz="818693" rtl="0" eaLnBrk="1" latinLnBrk="0" hangingPunct="1">
                <a:lnSpc>
                  <a:spcPct val="100000"/>
                </a:lnSpc>
                <a:spcBef>
                  <a:spcPct val="20000"/>
                </a:spcBef>
                <a:spcAft>
                  <a:spcPts val="600"/>
                </a:spcAft>
                <a:buClrTx/>
                <a:buFont typeface="Arial" panose="020B0604020202020204" pitchFamily="34" charset="0"/>
                <a:buNone/>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a:r>
                <a:rPr lang="da-DK" sz="1000">
                  <a:solidFill>
                    <a:schemeClr val="bg1"/>
                  </a:solidFill>
                  <a:latin typeface="Segoe UI Light" panose="020B0502040204020203" pitchFamily="34" charset="0"/>
                  <a:cs typeface="Segoe UI Light" panose="020B0502040204020203" pitchFamily="34" charset="0"/>
                </a:rPr>
                <a:t>Fødevare-virksomhed</a:t>
              </a:r>
            </a:p>
          </p:txBody>
        </p:sp>
      </p:grpSp>
      <p:pic>
        <p:nvPicPr>
          <p:cNvPr id="25" name="Billede 24">
            <a:extLst>
              <a:ext uri="{FF2B5EF4-FFF2-40B4-BE49-F238E27FC236}">
                <a16:creationId xmlns:a16="http://schemas.microsoft.com/office/drawing/2014/main" id="{2E7D2963-8C38-2D59-4EDD-9FD4FE4984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34586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39266248-EA4D-1FEF-67FD-A6851FAA671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485" y="0"/>
            <a:ext cx="9208484"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dato 1">
            <a:extLst>
              <a:ext uri="{FF2B5EF4-FFF2-40B4-BE49-F238E27FC236}">
                <a16:creationId xmlns:a16="http://schemas.microsoft.com/office/drawing/2014/main" id="{BCA4FD71-D407-FA90-06F1-C7266FCA3CCA}"/>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99F92861-B61C-9447-3ED0-B91F43907B26}"/>
              </a:ext>
            </a:extLst>
          </p:cNvPr>
          <p:cNvSpPr>
            <a:spLocks noGrp="1"/>
          </p:cNvSpPr>
          <p:nvPr>
            <p:ph type="sldNum" sz="quarter" idx="17"/>
          </p:nvPr>
        </p:nvSpPr>
        <p:spPr/>
        <p:txBody>
          <a:bodyPr/>
          <a:lstStyle/>
          <a:p>
            <a:r>
              <a:rPr lang="da-DK"/>
              <a:t>Side </a:t>
            </a:r>
            <a:fld id="{8E044AEF-F590-47CE-BE8F-5C241A59BA2A}" type="slidenum">
              <a:rPr lang="da-DK" smtClean="0"/>
              <a:pPr/>
              <a:t>25</a:t>
            </a:fld>
            <a:endParaRPr lang="da-DK"/>
          </a:p>
        </p:txBody>
      </p:sp>
      <p:sp>
        <p:nvSpPr>
          <p:cNvPr id="14" name="Rektangel 13">
            <a:extLst>
              <a:ext uri="{FF2B5EF4-FFF2-40B4-BE49-F238E27FC236}">
                <a16:creationId xmlns:a16="http://schemas.microsoft.com/office/drawing/2014/main" id="{CD35114A-7A8D-956C-212D-4269E35C49AF}"/>
              </a:ext>
            </a:extLst>
          </p:cNvPr>
          <p:cNvSpPr/>
          <p:nvPr/>
        </p:nvSpPr>
        <p:spPr>
          <a:xfrm>
            <a:off x="-64485" y="1"/>
            <a:ext cx="9208484" cy="5143500"/>
          </a:xfrm>
          <a:prstGeom prst="rect">
            <a:avLst/>
          </a:prstGeom>
          <a:gradFill>
            <a:gsLst>
              <a:gs pos="0">
                <a:schemeClr val="tx1">
                  <a:alpha val="20000"/>
                </a:schemeClr>
              </a:gs>
              <a:gs pos="77000">
                <a:schemeClr val="accent1">
                  <a:lumMod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65EB98E9-21BD-708A-13FC-E4BCB9D9B8C0}"/>
              </a:ext>
            </a:extLst>
          </p:cNvPr>
          <p:cNvSpPr>
            <a:spLocks noGrp="1"/>
          </p:cNvSpPr>
          <p:nvPr>
            <p:ph type="body" sz="quarter" idx="18"/>
          </p:nvPr>
        </p:nvSpPr>
        <p:spPr>
          <a:xfrm>
            <a:off x="1076976" y="345558"/>
            <a:ext cx="7165513" cy="626801"/>
          </a:xfrm>
        </p:spPr>
        <p:txBody>
          <a:bodyPr/>
          <a:lstStyle/>
          <a:p>
            <a:r>
              <a:rPr lang="da-DK" err="1">
                <a:solidFill>
                  <a:schemeClr val="bg1"/>
                </a:solidFill>
              </a:rPr>
              <a:t>Baettr</a:t>
            </a:r>
            <a:r>
              <a:rPr lang="da-DK">
                <a:solidFill>
                  <a:schemeClr val="bg1"/>
                </a:solidFill>
              </a:rPr>
              <a:t> skifter lys og ventilation </a:t>
            </a:r>
            <a:br>
              <a:rPr lang="da-DK">
                <a:solidFill>
                  <a:schemeClr val="bg1"/>
                </a:solidFill>
              </a:rPr>
            </a:br>
            <a:r>
              <a:rPr lang="da-DK">
                <a:solidFill>
                  <a:schemeClr val="bg1"/>
                </a:solidFill>
              </a:rPr>
              <a:t>– og tjener investeringen hjem på 2,5 år</a:t>
            </a:r>
          </a:p>
        </p:txBody>
      </p:sp>
      <p:sp>
        <p:nvSpPr>
          <p:cNvPr id="17" name="Ellipse 16">
            <a:extLst>
              <a:ext uri="{FF2B5EF4-FFF2-40B4-BE49-F238E27FC236}">
                <a16:creationId xmlns:a16="http://schemas.microsoft.com/office/drawing/2014/main" id="{A49295FD-3A7A-45ED-DB9F-F0228C7C1061}"/>
              </a:ext>
            </a:extLst>
          </p:cNvPr>
          <p:cNvSpPr/>
          <p:nvPr/>
        </p:nvSpPr>
        <p:spPr>
          <a:xfrm>
            <a:off x="-1053548" y="1478974"/>
            <a:ext cx="5573486" cy="5573486"/>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D5EB890B-9D9D-F5E9-C766-6F35D3577EE4}"/>
              </a:ext>
            </a:extLst>
          </p:cNvPr>
          <p:cNvSpPr txBox="1"/>
          <p:nvPr/>
        </p:nvSpPr>
        <p:spPr>
          <a:xfrm>
            <a:off x="152626" y="2020064"/>
            <a:ext cx="1393372" cy="1631216"/>
          </a:xfrm>
          <a:prstGeom prst="rect">
            <a:avLst/>
          </a:prstGeom>
          <a:noFill/>
        </p:spPr>
        <p:txBody>
          <a:bodyPr wrap="square" rtlCol="0">
            <a:spAutoFit/>
          </a:bodyPr>
          <a:lstStyle/>
          <a:p>
            <a:r>
              <a:rPr lang="da-DK" sz="10000" b="1">
                <a:solidFill>
                  <a:schemeClr val="accent2"/>
                </a:solidFill>
                <a:latin typeface="Segoe UI" panose="020B0502040204020203" pitchFamily="34" charset="0"/>
                <a:cs typeface="Segoe UI" panose="020B0502040204020203" pitchFamily="34" charset="0"/>
              </a:rPr>
              <a:t>”</a:t>
            </a:r>
          </a:p>
        </p:txBody>
      </p:sp>
      <p:sp>
        <p:nvSpPr>
          <p:cNvPr id="16" name="Tekstfelt 15">
            <a:extLst>
              <a:ext uri="{FF2B5EF4-FFF2-40B4-BE49-F238E27FC236}">
                <a16:creationId xmlns:a16="http://schemas.microsoft.com/office/drawing/2014/main" id="{9E4C854D-BB5B-AF19-4EC9-BC21C3CF0463}"/>
              </a:ext>
            </a:extLst>
          </p:cNvPr>
          <p:cNvSpPr txBox="1"/>
          <p:nvPr/>
        </p:nvSpPr>
        <p:spPr>
          <a:xfrm>
            <a:off x="706583" y="2677610"/>
            <a:ext cx="3197377" cy="1323439"/>
          </a:xfrm>
          <a:prstGeom prst="rect">
            <a:avLst/>
          </a:prstGeom>
          <a:noFill/>
        </p:spPr>
        <p:txBody>
          <a:bodyPr wrap="square" rtlCol="0">
            <a:spAutoFit/>
          </a:bodyPr>
          <a:lstStyle/>
          <a:p>
            <a:r>
              <a:rPr lang="da-DK" i="1">
                <a:solidFill>
                  <a:schemeClr val="accent2"/>
                </a:solidFill>
                <a:latin typeface="Segoe UI Semilight" panose="020B0402040204020203" pitchFamily="34" charset="0"/>
                <a:cs typeface="Segoe UI Semilight" panose="020B0402040204020203" pitchFamily="34" charset="0"/>
              </a:rPr>
              <a:t>Det er klart en fordel for os, at vi har kunnet reducere vores tilbagebetalingstid på projektet fra 3 år til 2,5 år ved hjælp af tilskuddet. </a:t>
            </a:r>
            <a:endParaRPr lang="da-DK">
              <a:solidFill>
                <a:schemeClr val="accent2"/>
              </a:solidFill>
            </a:endParaRPr>
          </a:p>
        </p:txBody>
      </p:sp>
      <p:sp>
        <p:nvSpPr>
          <p:cNvPr id="19" name="Tekstfelt 18">
            <a:extLst>
              <a:ext uri="{FF2B5EF4-FFF2-40B4-BE49-F238E27FC236}">
                <a16:creationId xmlns:a16="http://schemas.microsoft.com/office/drawing/2014/main" id="{9F7463EB-C02E-A09B-BBD5-83694C181352}"/>
              </a:ext>
            </a:extLst>
          </p:cNvPr>
          <p:cNvSpPr txBox="1"/>
          <p:nvPr/>
        </p:nvSpPr>
        <p:spPr>
          <a:xfrm>
            <a:off x="14325600" y="3715657"/>
            <a:ext cx="184731" cy="338554"/>
          </a:xfrm>
          <a:prstGeom prst="rect">
            <a:avLst/>
          </a:prstGeom>
          <a:noFill/>
        </p:spPr>
        <p:txBody>
          <a:bodyPr wrap="none" rtlCol="0">
            <a:spAutoFit/>
          </a:bodyPr>
          <a:lstStyle/>
          <a:p>
            <a:endParaRPr lang="da-DK"/>
          </a:p>
        </p:txBody>
      </p:sp>
      <p:sp>
        <p:nvSpPr>
          <p:cNvPr id="9" name="Rektangel 8">
            <a:extLst>
              <a:ext uri="{FF2B5EF4-FFF2-40B4-BE49-F238E27FC236}">
                <a16:creationId xmlns:a16="http://schemas.microsoft.com/office/drawing/2014/main" id="{88A10739-EB9D-B865-59D5-B9E0D88F0DC6}"/>
              </a:ext>
            </a:extLst>
          </p:cNvPr>
          <p:cNvSpPr/>
          <p:nvPr/>
        </p:nvSpPr>
        <p:spPr>
          <a:xfrm>
            <a:off x="5938182" y="-429986"/>
            <a:ext cx="2556909" cy="5573486"/>
          </a:xfrm>
          <a:prstGeom prst="rect">
            <a:avLst/>
          </a:prstGeom>
          <a:gradFill>
            <a:gsLst>
              <a:gs pos="43000">
                <a:schemeClr val="bg1">
                  <a:alpha val="0"/>
                </a:schemeClr>
              </a:gs>
              <a:gs pos="100000">
                <a:schemeClr val="bg1">
                  <a:alpha val="2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720000" rtlCol="0" anchor="b" anchorCtr="0"/>
          <a:lstStyle/>
          <a:p>
            <a:pPr marL="0" indent="0">
              <a:buNone/>
            </a:pPr>
            <a:r>
              <a:rPr lang="da-DK" sz="1200" b="1">
                <a:solidFill>
                  <a:schemeClr val="bg1"/>
                </a:solidFill>
                <a:latin typeface="Segoe UI" panose="020B0502040204020203" pitchFamily="34" charset="0"/>
                <a:cs typeface="Segoe UI" panose="020B0502040204020203" pitchFamily="34" charset="0"/>
              </a:rPr>
              <a:t>Tilskud til:</a:t>
            </a:r>
          </a:p>
          <a:p>
            <a:pPr marL="171450" indent="-171450">
              <a:buFont typeface="Arial" panose="020B0604020202020204" pitchFamily="34" charset="0"/>
              <a:buChar char="•"/>
            </a:pPr>
            <a:r>
              <a:rPr lang="da-DK" sz="1200">
                <a:solidFill>
                  <a:schemeClr val="bg1"/>
                </a:solidFill>
                <a:latin typeface="Segoe UI" panose="020B0502040204020203" pitchFamily="34" charset="0"/>
                <a:cs typeface="Segoe UI" panose="020B0502040204020203" pitchFamily="34" charset="0"/>
              </a:rPr>
              <a:t>Optimering af ventilationssystemet i produktionshallerne.</a:t>
            </a:r>
          </a:p>
          <a:p>
            <a:pPr marL="171450" indent="-171450">
              <a:buFont typeface="Arial" panose="020B0604020202020204" pitchFamily="34" charset="0"/>
              <a:buChar char="•"/>
            </a:pPr>
            <a:r>
              <a:rPr lang="da-DK" sz="1200">
                <a:solidFill>
                  <a:schemeClr val="bg1"/>
                </a:solidFill>
                <a:latin typeface="Segoe UI" panose="020B0502040204020203" pitchFamily="34" charset="0"/>
                <a:cs typeface="Segoe UI" panose="020B0502040204020203" pitchFamily="34" charset="0"/>
              </a:rPr>
              <a:t>Udskiftning af udebelysning til LED</a:t>
            </a:r>
          </a:p>
          <a:p>
            <a:endParaRPr lang="da-DK" sz="1200" b="1">
              <a:latin typeface="Segoe UI Semibold" panose="020B0502040204020203" pitchFamily="34" charset="0"/>
              <a:cs typeface="Segoe UI Semibold" panose="020B0502040204020203" pitchFamily="34" charset="0"/>
            </a:endParaRPr>
          </a:p>
          <a:p>
            <a:r>
              <a:rPr lang="da-DK" sz="1200" b="1">
                <a:latin typeface="Segoe UI Semibold" panose="020B0502040204020203" pitchFamily="34" charset="0"/>
                <a:cs typeface="Segoe UI Semibold" panose="020B0502040204020203" pitchFamily="34" charset="0"/>
              </a:rPr>
              <a:t>Økonomi:</a:t>
            </a:r>
          </a:p>
          <a:p>
            <a:r>
              <a:rPr lang="da-DK" sz="1200">
                <a:latin typeface="Segoe UI Semilight" panose="020B0402040204020203" pitchFamily="34" charset="0"/>
                <a:cs typeface="Segoe UI Semilight" panose="020B0402040204020203" pitchFamily="34" charset="0"/>
              </a:rPr>
              <a:t>Investering: 440.000 kr.</a:t>
            </a:r>
          </a:p>
          <a:p>
            <a:r>
              <a:rPr lang="da-DK" sz="1200">
                <a:latin typeface="Segoe UI Semilight" panose="020B0402040204020203" pitchFamily="34" charset="0"/>
                <a:cs typeface="Segoe UI Semilight" panose="020B0402040204020203" pitchFamily="34" charset="0"/>
              </a:rPr>
              <a:t>Tilskud: 78.000 kr.</a:t>
            </a:r>
          </a:p>
          <a:p>
            <a:r>
              <a:rPr lang="da-DK" sz="1200">
                <a:latin typeface="Segoe UI Semilight" panose="020B0402040204020203" pitchFamily="34" charset="0"/>
                <a:cs typeface="Segoe UI Semilight" panose="020B0402040204020203" pitchFamily="34" charset="0"/>
              </a:rPr>
              <a:t>Besparelse: 138.000 kr./år</a:t>
            </a:r>
          </a:p>
          <a:p>
            <a:r>
              <a:rPr lang="da-DK" sz="1200">
                <a:latin typeface="Segoe UI Semilight" panose="020B0402040204020203" pitchFamily="34" charset="0"/>
                <a:cs typeface="Segoe UI Semilight" panose="020B0402040204020203" pitchFamily="34" charset="0"/>
              </a:rPr>
              <a:t>Tilbagebetalingstid: 2,5 år</a:t>
            </a:r>
          </a:p>
        </p:txBody>
      </p:sp>
      <p:grpSp>
        <p:nvGrpSpPr>
          <p:cNvPr id="20" name="Gruppe 19">
            <a:extLst>
              <a:ext uri="{FF2B5EF4-FFF2-40B4-BE49-F238E27FC236}">
                <a16:creationId xmlns:a16="http://schemas.microsoft.com/office/drawing/2014/main" id="{58E50B45-5435-F709-171D-48FEBACADBDE}"/>
              </a:ext>
            </a:extLst>
          </p:cNvPr>
          <p:cNvGrpSpPr/>
          <p:nvPr/>
        </p:nvGrpSpPr>
        <p:grpSpPr>
          <a:xfrm>
            <a:off x="179513" y="261537"/>
            <a:ext cx="551932" cy="632757"/>
            <a:chOff x="7431059" y="329279"/>
            <a:chExt cx="763878" cy="883222"/>
          </a:xfrm>
        </p:grpSpPr>
        <p:sp>
          <p:nvSpPr>
            <p:cNvPr id="21" name="Ellipse 20">
              <a:extLst>
                <a:ext uri="{FF2B5EF4-FFF2-40B4-BE49-F238E27FC236}">
                  <a16:creationId xmlns:a16="http://schemas.microsoft.com/office/drawing/2014/main" id="{A1D8BA3C-153D-3DF5-8440-22BAE37EDCBF}"/>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96E56EC6-872E-8AE0-D2DE-68751152AE5E}"/>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grpSp>
        <p:nvGrpSpPr>
          <p:cNvPr id="6" name="Gruppe 5">
            <a:extLst>
              <a:ext uri="{FF2B5EF4-FFF2-40B4-BE49-F238E27FC236}">
                <a16:creationId xmlns:a16="http://schemas.microsoft.com/office/drawing/2014/main" id="{5586B3E3-5879-DD33-3690-4E0C25DB482A}"/>
              </a:ext>
            </a:extLst>
          </p:cNvPr>
          <p:cNvGrpSpPr/>
          <p:nvPr/>
        </p:nvGrpSpPr>
        <p:grpSpPr>
          <a:xfrm>
            <a:off x="9381144" y="750294"/>
            <a:ext cx="900000" cy="900000"/>
            <a:chOff x="5890833" y="2342586"/>
            <a:chExt cx="900000" cy="900000"/>
          </a:xfrm>
        </p:grpSpPr>
        <p:sp>
          <p:nvSpPr>
            <p:cNvPr id="7" name="Ellipse 6">
              <a:extLst>
                <a:ext uri="{FF2B5EF4-FFF2-40B4-BE49-F238E27FC236}">
                  <a16:creationId xmlns:a16="http://schemas.microsoft.com/office/drawing/2014/main" id="{F88B139E-383E-426B-C77B-122DA284FE9A}"/>
                </a:ext>
              </a:extLst>
            </p:cNvPr>
            <p:cNvSpPr>
              <a:spLocks noChangeAspect="1"/>
            </p:cNvSpPr>
            <p:nvPr/>
          </p:nvSpPr>
          <p:spPr>
            <a:xfrm>
              <a:off x="5890833" y="2342586"/>
              <a:ext cx="900000" cy="900000"/>
            </a:xfrm>
            <a:prstGeom prst="ellipse">
              <a:avLst/>
            </a:prstGeom>
            <a:solidFill>
              <a:srgbClr val="FF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3">
              <a:extLst>
                <a:ext uri="{FF2B5EF4-FFF2-40B4-BE49-F238E27FC236}">
                  <a16:creationId xmlns:a16="http://schemas.microsoft.com/office/drawing/2014/main" id="{F50F8D6B-7F1B-2161-A4BD-BD4BAC5DDED3}"/>
                </a:ext>
              </a:extLst>
            </p:cNvPr>
            <p:cNvSpPr txBox="1">
              <a:spLocks/>
            </p:cNvSpPr>
            <p:nvPr/>
          </p:nvSpPr>
          <p:spPr>
            <a:xfrm>
              <a:off x="5944789" y="2551387"/>
              <a:ext cx="792088" cy="452605"/>
            </a:xfrm>
            <a:prstGeom prst="rect">
              <a:avLst/>
            </a:prstGeom>
          </p:spPr>
          <p:txBody>
            <a:bodyPr vert="horz" lIns="81869" tIns="40934" rIns="81869" bIns="40934" rtlCol="0" anchor="ctr">
              <a:noAutofit/>
            </a:bodyPr>
            <a:lstStyle>
              <a:lvl1pPr marL="0" indent="0" algn="l" defTabSz="818693" rtl="0" eaLnBrk="1" latinLnBrk="0" hangingPunct="1">
                <a:lnSpc>
                  <a:spcPct val="100000"/>
                </a:lnSpc>
                <a:spcBef>
                  <a:spcPct val="20000"/>
                </a:spcBef>
                <a:spcAft>
                  <a:spcPts val="600"/>
                </a:spcAft>
                <a:buClrTx/>
                <a:buFont typeface="Arial" panose="020B0604020202020204" pitchFamily="34" charset="0"/>
                <a:buNone/>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a:r>
                <a:rPr lang="da-DK" sz="1000">
                  <a:solidFill>
                    <a:schemeClr val="bg1"/>
                  </a:solidFill>
                  <a:latin typeface="Segoe UI Light" panose="020B0502040204020203" pitchFamily="34" charset="0"/>
                  <a:cs typeface="Segoe UI Light" panose="020B0502040204020203" pitchFamily="34" charset="0"/>
                </a:rPr>
                <a:t>Industri og </a:t>
              </a:r>
              <a:br>
                <a:rPr lang="da-DK" sz="1000">
                  <a:solidFill>
                    <a:schemeClr val="bg1"/>
                  </a:solidFill>
                  <a:latin typeface="Segoe UI Light" panose="020B0502040204020203" pitchFamily="34" charset="0"/>
                  <a:cs typeface="Segoe UI Light" panose="020B0502040204020203" pitchFamily="34" charset="0"/>
                </a:rPr>
              </a:br>
              <a:r>
                <a:rPr lang="da-DK" sz="1000">
                  <a:solidFill>
                    <a:schemeClr val="bg1"/>
                  </a:solidFill>
                  <a:latin typeface="Segoe UI Light" panose="020B0502040204020203" pitchFamily="34" charset="0"/>
                  <a:cs typeface="Segoe UI Light" panose="020B0502040204020203" pitchFamily="34" charset="0"/>
                </a:rPr>
                <a:t>produktion</a:t>
              </a:r>
            </a:p>
          </p:txBody>
        </p:sp>
      </p:grpSp>
      <p:pic>
        <p:nvPicPr>
          <p:cNvPr id="25" name="Billede 24">
            <a:extLst>
              <a:ext uri="{FF2B5EF4-FFF2-40B4-BE49-F238E27FC236}">
                <a16:creationId xmlns:a16="http://schemas.microsoft.com/office/drawing/2014/main" id="{228449A4-5264-B148-A52D-D30E4D815D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11340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A82C3BBE-6151-017E-76FB-40442B24C56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34265"/>
            <a:ext cx="9144000" cy="5108501"/>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dato 1">
            <a:extLst>
              <a:ext uri="{FF2B5EF4-FFF2-40B4-BE49-F238E27FC236}">
                <a16:creationId xmlns:a16="http://schemas.microsoft.com/office/drawing/2014/main" id="{BCA4FD71-D407-FA90-06F1-C7266FCA3CCA}"/>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99F92861-B61C-9447-3ED0-B91F43907B26}"/>
              </a:ext>
            </a:extLst>
          </p:cNvPr>
          <p:cNvSpPr>
            <a:spLocks noGrp="1"/>
          </p:cNvSpPr>
          <p:nvPr>
            <p:ph type="sldNum" sz="quarter" idx="17"/>
          </p:nvPr>
        </p:nvSpPr>
        <p:spPr/>
        <p:txBody>
          <a:bodyPr/>
          <a:lstStyle/>
          <a:p>
            <a:r>
              <a:rPr lang="da-DK"/>
              <a:t>Side </a:t>
            </a:r>
            <a:fld id="{8E044AEF-F590-47CE-BE8F-5C241A59BA2A}" type="slidenum">
              <a:rPr lang="da-DK" smtClean="0"/>
              <a:pPr/>
              <a:t>26</a:t>
            </a:fld>
            <a:endParaRPr lang="da-DK"/>
          </a:p>
        </p:txBody>
      </p:sp>
      <p:sp>
        <p:nvSpPr>
          <p:cNvPr id="14" name="Rektangel 13">
            <a:extLst>
              <a:ext uri="{FF2B5EF4-FFF2-40B4-BE49-F238E27FC236}">
                <a16:creationId xmlns:a16="http://schemas.microsoft.com/office/drawing/2014/main" id="{CD35114A-7A8D-956C-212D-4269E35C49AF}"/>
              </a:ext>
            </a:extLst>
          </p:cNvPr>
          <p:cNvSpPr/>
          <p:nvPr/>
        </p:nvSpPr>
        <p:spPr>
          <a:xfrm>
            <a:off x="0" y="1"/>
            <a:ext cx="9208483" cy="5143500"/>
          </a:xfrm>
          <a:prstGeom prst="rect">
            <a:avLst/>
          </a:prstGeom>
          <a:gradFill>
            <a:gsLst>
              <a:gs pos="0">
                <a:schemeClr val="tx1">
                  <a:alpha val="20000"/>
                </a:schemeClr>
              </a:gs>
              <a:gs pos="77000">
                <a:schemeClr val="accent1">
                  <a:lumMod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65EB98E9-21BD-708A-13FC-E4BCB9D9B8C0}"/>
              </a:ext>
            </a:extLst>
          </p:cNvPr>
          <p:cNvSpPr>
            <a:spLocks noGrp="1"/>
          </p:cNvSpPr>
          <p:nvPr>
            <p:ph type="body" sz="quarter" idx="18"/>
          </p:nvPr>
        </p:nvSpPr>
        <p:spPr>
          <a:xfrm>
            <a:off x="1076977" y="345558"/>
            <a:ext cx="6162024" cy="626801"/>
          </a:xfrm>
        </p:spPr>
        <p:txBody>
          <a:bodyPr/>
          <a:lstStyle/>
          <a:p>
            <a:r>
              <a:rPr lang="da-DK">
                <a:solidFill>
                  <a:schemeClr val="bg1"/>
                </a:solidFill>
              </a:rPr>
              <a:t>Ny belysning får kundernes løsninger til at skinne hos BEMA</a:t>
            </a:r>
          </a:p>
        </p:txBody>
      </p:sp>
      <p:sp>
        <p:nvSpPr>
          <p:cNvPr id="17" name="Ellipse 16">
            <a:extLst>
              <a:ext uri="{FF2B5EF4-FFF2-40B4-BE49-F238E27FC236}">
                <a16:creationId xmlns:a16="http://schemas.microsoft.com/office/drawing/2014/main" id="{A49295FD-3A7A-45ED-DB9F-F0228C7C1061}"/>
              </a:ext>
            </a:extLst>
          </p:cNvPr>
          <p:cNvSpPr/>
          <p:nvPr/>
        </p:nvSpPr>
        <p:spPr>
          <a:xfrm>
            <a:off x="3306209" y="1478974"/>
            <a:ext cx="5573486" cy="5573486"/>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D5EB890B-9D9D-F5E9-C766-6F35D3577EE4}"/>
              </a:ext>
            </a:extLst>
          </p:cNvPr>
          <p:cNvSpPr txBox="1"/>
          <p:nvPr/>
        </p:nvSpPr>
        <p:spPr>
          <a:xfrm>
            <a:off x="4221201" y="2324479"/>
            <a:ext cx="1393372" cy="1631216"/>
          </a:xfrm>
          <a:prstGeom prst="rect">
            <a:avLst/>
          </a:prstGeom>
          <a:noFill/>
        </p:spPr>
        <p:txBody>
          <a:bodyPr wrap="square" rtlCol="0">
            <a:spAutoFit/>
          </a:bodyPr>
          <a:lstStyle/>
          <a:p>
            <a:r>
              <a:rPr lang="da-DK" sz="10000" b="1">
                <a:solidFill>
                  <a:schemeClr val="accent2"/>
                </a:solidFill>
                <a:latin typeface="Segoe UI" panose="020B0502040204020203" pitchFamily="34" charset="0"/>
                <a:cs typeface="Segoe UI" panose="020B0502040204020203" pitchFamily="34" charset="0"/>
              </a:rPr>
              <a:t>”</a:t>
            </a:r>
          </a:p>
        </p:txBody>
      </p:sp>
      <p:sp>
        <p:nvSpPr>
          <p:cNvPr id="16" name="Tekstfelt 15">
            <a:extLst>
              <a:ext uri="{FF2B5EF4-FFF2-40B4-BE49-F238E27FC236}">
                <a16:creationId xmlns:a16="http://schemas.microsoft.com/office/drawing/2014/main" id="{9E4C854D-BB5B-AF19-4EC9-BC21C3CF0463}"/>
              </a:ext>
            </a:extLst>
          </p:cNvPr>
          <p:cNvSpPr txBox="1"/>
          <p:nvPr/>
        </p:nvSpPr>
        <p:spPr>
          <a:xfrm>
            <a:off x="4775158" y="2982025"/>
            <a:ext cx="3197377" cy="1569660"/>
          </a:xfrm>
          <a:prstGeom prst="rect">
            <a:avLst/>
          </a:prstGeom>
          <a:noFill/>
        </p:spPr>
        <p:txBody>
          <a:bodyPr wrap="square" rtlCol="0">
            <a:spAutoFit/>
          </a:bodyPr>
          <a:lstStyle/>
          <a:p>
            <a:r>
              <a:rPr lang="da-DK" i="1">
                <a:solidFill>
                  <a:schemeClr val="accent2"/>
                </a:solidFill>
                <a:latin typeface="Segoe UI Semilight" panose="020B0402040204020203" pitchFamily="34" charset="0"/>
                <a:cs typeface="Segoe UI Semilight" panose="020B0402040204020203" pitchFamily="34" charset="0"/>
              </a:rPr>
              <a:t>Tilskuddet har hjulpet til at fremskynde processen for os. Det har også betydet, at vi har skiftet flere armaturer, end vi ellers ville have gjort. Og det har i sidste ende bidraget til et bedre CO</a:t>
            </a:r>
            <a:r>
              <a:rPr lang="da-DK" i="1" baseline="-25000">
                <a:solidFill>
                  <a:schemeClr val="accent2"/>
                </a:solidFill>
                <a:latin typeface="Segoe UI Semilight" panose="020B0402040204020203" pitchFamily="34" charset="0"/>
                <a:cs typeface="Segoe UI Semilight" panose="020B0402040204020203" pitchFamily="34" charset="0"/>
              </a:rPr>
              <a:t>2</a:t>
            </a:r>
            <a:r>
              <a:rPr lang="da-DK" i="1">
                <a:solidFill>
                  <a:schemeClr val="accent2"/>
                </a:solidFill>
                <a:latin typeface="Segoe UI Semilight" panose="020B0402040204020203" pitchFamily="34" charset="0"/>
                <a:cs typeface="Segoe UI Semilight" panose="020B0402040204020203" pitchFamily="34" charset="0"/>
              </a:rPr>
              <a:t>-regnskab.</a:t>
            </a:r>
            <a:endParaRPr lang="da-DK">
              <a:solidFill>
                <a:schemeClr val="accent2"/>
              </a:solidFill>
            </a:endParaRPr>
          </a:p>
        </p:txBody>
      </p:sp>
      <p:sp>
        <p:nvSpPr>
          <p:cNvPr id="19" name="Tekstfelt 18">
            <a:extLst>
              <a:ext uri="{FF2B5EF4-FFF2-40B4-BE49-F238E27FC236}">
                <a16:creationId xmlns:a16="http://schemas.microsoft.com/office/drawing/2014/main" id="{9F7463EB-C02E-A09B-BBD5-83694C181352}"/>
              </a:ext>
            </a:extLst>
          </p:cNvPr>
          <p:cNvSpPr txBox="1"/>
          <p:nvPr/>
        </p:nvSpPr>
        <p:spPr>
          <a:xfrm>
            <a:off x="14325600" y="3715657"/>
            <a:ext cx="184731" cy="338554"/>
          </a:xfrm>
          <a:prstGeom prst="rect">
            <a:avLst/>
          </a:prstGeom>
          <a:noFill/>
        </p:spPr>
        <p:txBody>
          <a:bodyPr wrap="none" rtlCol="0">
            <a:spAutoFit/>
          </a:bodyPr>
          <a:lstStyle/>
          <a:p>
            <a:endParaRPr lang="da-DK"/>
          </a:p>
        </p:txBody>
      </p:sp>
      <p:sp>
        <p:nvSpPr>
          <p:cNvPr id="9" name="Rektangel 8">
            <a:extLst>
              <a:ext uri="{FF2B5EF4-FFF2-40B4-BE49-F238E27FC236}">
                <a16:creationId xmlns:a16="http://schemas.microsoft.com/office/drawing/2014/main" id="{88A10739-EB9D-B865-59D5-B9E0D88F0DC6}"/>
              </a:ext>
            </a:extLst>
          </p:cNvPr>
          <p:cNvSpPr/>
          <p:nvPr/>
        </p:nvSpPr>
        <p:spPr>
          <a:xfrm>
            <a:off x="431513" y="-429986"/>
            <a:ext cx="2556909" cy="5573486"/>
          </a:xfrm>
          <a:prstGeom prst="rect">
            <a:avLst/>
          </a:prstGeom>
          <a:gradFill>
            <a:gsLst>
              <a:gs pos="43000">
                <a:schemeClr val="bg1">
                  <a:alpha val="0"/>
                </a:schemeClr>
              </a:gs>
              <a:gs pos="100000">
                <a:schemeClr val="bg1">
                  <a:alpha val="2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720000" rtlCol="0" anchor="b" anchorCtr="0"/>
          <a:lstStyle/>
          <a:p>
            <a:pPr marL="0" indent="0">
              <a:buNone/>
            </a:pPr>
            <a:r>
              <a:rPr lang="da-DK" sz="1200" b="1">
                <a:solidFill>
                  <a:schemeClr val="bg1"/>
                </a:solidFill>
                <a:latin typeface="Segoe UI" panose="020B0502040204020203" pitchFamily="34" charset="0"/>
                <a:cs typeface="Segoe UI" panose="020B0502040204020203" pitchFamily="34" charset="0"/>
              </a:rPr>
              <a:t>Tilskud til:</a:t>
            </a:r>
          </a:p>
          <a:p>
            <a:r>
              <a:rPr lang="da-DK" sz="1200">
                <a:solidFill>
                  <a:schemeClr val="bg1"/>
                </a:solidFill>
                <a:latin typeface="Segoe UI" panose="020B0502040204020203" pitchFamily="34" charset="0"/>
                <a:cs typeface="Segoe UI" panose="020B0502040204020203" pitchFamily="34" charset="0"/>
              </a:rPr>
              <a:t>Udskiftning af 500 armaturer (lysstofrør) til LED.</a:t>
            </a:r>
          </a:p>
          <a:p>
            <a:pPr marL="171450" indent="-171450">
              <a:buFont typeface="Arial" panose="020B0604020202020204" pitchFamily="34" charset="0"/>
              <a:buChar char="•"/>
            </a:pPr>
            <a:endParaRPr lang="da-DK" sz="1200" b="1">
              <a:latin typeface="Segoe UI Semibold" panose="020B0502040204020203" pitchFamily="34" charset="0"/>
              <a:cs typeface="Segoe UI Semibold" panose="020B0502040204020203" pitchFamily="34" charset="0"/>
            </a:endParaRPr>
          </a:p>
          <a:p>
            <a:r>
              <a:rPr lang="da-DK" sz="1200" b="1">
                <a:latin typeface="Segoe UI Semibold" panose="020B0502040204020203" pitchFamily="34" charset="0"/>
                <a:cs typeface="Segoe UI Semibold" panose="020B0502040204020203" pitchFamily="34" charset="0"/>
              </a:rPr>
              <a:t>Økonomi:</a:t>
            </a:r>
          </a:p>
          <a:p>
            <a:r>
              <a:rPr lang="da-DK" sz="1200">
                <a:latin typeface="Segoe UI Semilight" panose="020B0402040204020203" pitchFamily="34" charset="0"/>
                <a:cs typeface="Segoe UI Semilight" panose="020B0402040204020203" pitchFamily="34" charset="0"/>
              </a:rPr>
              <a:t>Investering: 400.000 kr.</a:t>
            </a:r>
          </a:p>
          <a:p>
            <a:r>
              <a:rPr lang="da-DK" sz="1200">
                <a:latin typeface="Segoe UI Semilight" panose="020B0402040204020203" pitchFamily="34" charset="0"/>
                <a:cs typeface="Segoe UI Semilight" panose="020B0402040204020203" pitchFamily="34" charset="0"/>
              </a:rPr>
              <a:t>Tilskud: 46.800 kr.</a:t>
            </a:r>
          </a:p>
          <a:p>
            <a:r>
              <a:rPr lang="da-DK" sz="1200">
                <a:latin typeface="Segoe UI Semilight" panose="020B0402040204020203" pitchFamily="34" charset="0"/>
                <a:cs typeface="Segoe UI Semilight" panose="020B0402040204020203" pitchFamily="34" charset="0"/>
              </a:rPr>
              <a:t>Besparelse: 200.000 kr./år</a:t>
            </a:r>
          </a:p>
          <a:p>
            <a:r>
              <a:rPr lang="da-DK" sz="1200">
                <a:latin typeface="Segoe UI Semilight" panose="020B0402040204020203" pitchFamily="34" charset="0"/>
                <a:cs typeface="Segoe UI Semilight" panose="020B0402040204020203" pitchFamily="34" charset="0"/>
              </a:rPr>
              <a:t>Tilbagebetalingstid: 2,5 år</a:t>
            </a:r>
          </a:p>
        </p:txBody>
      </p:sp>
      <p:grpSp>
        <p:nvGrpSpPr>
          <p:cNvPr id="20" name="Gruppe 19">
            <a:extLst>
              <a:ext uri="{FF2B5EF4-FFF2-40B4-BE49-F238E27FC236}">
                <a16:creationId xmlns:a16="http://schemas.microsoft.com/office/drawing/2014/main" id="{58E50B45-5435-F709-171D-48FEBACADBDE}"/>
              </a:ext>
            </a:extLst>
          </p:cNvPr>
          <p:cNvGrpSpPr/>
          <p:nvPr/>
        </p:nvGrpSpPr>
        <p:grpSpPr>
          <a:xfrm>
            <a:off x="179513" y="261537"/>
            <a:ext cx="551932" cy="632757"/>
            <a:chOff x="7431059" y="329279"/>
            <a:chExt cx="763878" cy="883222"/>
          </a:xfrm>
        </p:grpSpPr>
        <p:sp>
          <p:nvSpPr>
            <p:cNvPr id="21" name="Ellipse 20">
              <a:extLst>
                <a:ext uri="{FF2B5EF4-FFF2-40B4-BE49-F238E27FC236}">
                  <a16:creationId xmlns:a16="http://schemas.microsoft.com/office/drawing/2014/main" id="{A1D8BA3C-153D-3DF5-8440-22BAE37EDCBF}"/>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96E56EC6-872E-8AE0-D2DE-68751152AE5E}"/>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grpSp>
        <p:nvGrpSpPr>
          <p:cNvPr id="6" name="Gruppe 5">
            <a:extLst>
              <a:ext uri="{FF2B5EF4-FFF2-40B4-BE49-F238E27FC236}">
                <a16:creationId xmlns:a16="http://schemas.microsoft.com/office/drawing/2014/main" id="{5586B3E3-5879-DD33-3690-4E0C25DB482A}"/>
              </a:ext>
            </a:extLst>
          </p:cNvPr>
          <p:cNvGrpSpPr/>
          <p:nvPr/>
        </p:nvGrpSpPr>
        <p:grpSpPr>
          <a:xfrm>
            <a:off x="9898300" y="747101"/>
            <a:ext cx="900000" cy="900000"/>
            <a:chOff x="5890833" y="2342586"/>
            <a:chExt cx="900000" cy="900000"/>
          </a:xfrm>
        </p:grpSpPr>
        <p:sp>
          <p:nvSpPr>
            <p:cNvPr id="7" name="Ellipse 6">
              <a:extLst>
                <a:ext uri="{FF2B5EF4-FFF2-40B4-BE49-F238E27FC236}">
                  <a16:creationId xmlns:a16="http://schemas.microsoft.com/office/drawing/2014/main" id="{F88B139E-383E-426B-C77B-122DA284FE9A}"/>
                </a:ext>
              </a:extLst>
            </p:cNvPr>
            <p:cNvSpPr>
              <a:spLocks noChangeAspect="1"/>
            </p:cNvSpPr>
            <p:nvPr/>
          </p:nvSpPr>
          <p:spPr>
            <a:xfrm>
              <a:off x="5890833" y="2342586"/>
              <a:ext cx="900000" cy="900000"/>
            </a:xfrm>
            <a:prstGeom prst="ellipse">
              <a:avLst/>
            </a:prstGeom>
            <a:solidFill>
              <a:srgbClr val="FF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3">
              <a:extLst>
                <a:ext uri="{FF2B5EF4-FFF2-40B4-BE49-F238E27FC236}">
                  <a16:creationId xmlns:a16="http://schemas.microsoft.com/office/drawing/2014/main" id="{F50F8D6B-7F1B-2161-A4BD-BD4BAC5DDED3}"/>
                </a:ext>
              </a:extLst>
            </p:cNvPr>
            <p:cNvSpPr txBox="1">
              <a:spLocks/>
            </p:cNvSpPr>
            <p:nvPr/>
          </p:nvSpPr>
          <p:spPr>
            <a:xfrm>
              <a:off x="5944789" y="2551387"/>
              <a:ext cx="792088" cy="452605"/>
            </a:xfrm>
            <a:prstGeom prst="rect">
              <a:avLst/>
            </a:prstGeom>
          </p:spPr>
          <p:txBody>
            <a:bodyPr vert="horz" lIns="81869" tIns="40934" rIns="81869" bIns="40934" rtlCol="0" anchor="ctr">
              <a:noAutofit/>
            </a:bodyPr>
            <a:lstStyle>
              <a:lvl1pPr marL="0" indent="0" algn="l" defTabSz="818693" rtl="0" eaLnBrk="1" latinLnBrk="0" hangingPunct="1">
                <a:lnSpc>
                  <a:spcPct val="100000"/>
                </a:lnSpc>
                <a:spcBef>
                  <a:spcPct val="20000"/>
                </a:spcBef>
                <a:spcAft>
                  <a:spcPts val="600"/>
                </a:spcAft>
                <a:buClrTx/>
                <a:buFont typeface="Arial" panose="020B0604020202020204" pitchFamily="34" charset="0"/>
                <a:buNone/>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a:r>
                <a:rPr lang="da-DK" sz="1000">
                  <a:solidFill>
                    <a:schemeClr val="bg1"/>
                  </a:solidFill>
                  <a:latin typeface="Segoe UI Light" panose="020B0502040204020203" pitchFamily="34" charset="0"/>
                  <a:cs typeface="Segoe UI Light" panose="020B0502040204020203" pitchFamily="34" charset="0"/>
                </a:rPr>
                <a:t>Industri og </a:t>
              </a:r>
              <a:br>
                <a:rPr lang="da-DK" sz="1000">
                  <a:solidFill>
                    <a:schemeClr val="bg1"/>
                  </a:solidFill>
                  <a:latin typeface="Segoe UI Light" panose="020B0502040204020203" pitchFamily="34" charset="0"/>
                  <a:cs typeface="Segoe UI Light" panose="020B0502040204020203" pitchFamily="34" charset="0"/>
                </a:rPr>
              </a:br>
              <a:r>
                <a:rPr lang="da-DK" sz="1000">
                  <a:solidFill>
                    <a:schemeClr val="bg1"/>
                  </a:solidFill>
                  <a:latin typeface="Segoe UI Light" panose="020B0502040204020203" pitchFamily="34" charset="0"/>
                  <a:cs typeface="Segoe UI Light" panose="020B0502040204020203" pitchFamily="34" charset="0"/>
                </a:rPr>
                <a:t>produktion</a:t>
              </a:r>
            </a:p>
          </p:txBody>
        </p:sp>
      </p:grpSp>
      <p:pic>
        <p:nvPicPr>
          <p:cNvPr id="24" name="Billede 23">
            <a:extLst>
              <a:ext uri="{FF2B5EF4-FFF2-40B4-BE49-F238E27FC236}">
                <a16:creationId xmlns:a16="http://schemas.microsoft.com/office/drawing/2014/main" id="{61DB15BB-0284-B20F-80ED-C6D295F55C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6790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6CEBADD6-53DB-EFC0-5CDE-C6CC47A250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64483" y="0"/>
            <a:ext cx="920848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dato 1">
            <a:extLst>
              <a:ext uri="{FF2B5EF4-FFF2-40B4-BE49-F238E27FC236}">
                <a16:creationId xmlns:a16="http://schemas.microsoft.com/office/drawing/2014/main" id="{BCA4FD71-D407-FA90-06F1-C7266FCA3CCA}"/>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99F92861-B61C-9447-3ED0-B91F43907B26}"/>
              </a:ext>
            </a:extLst>
          </p:cNvPr>
          <p:cNvSpPr>
            <a:spLocks noGrp="1"/>
          </p:cNvSpPr>
          <p:nvPr>
            <p:ph type="sldNum" sz="quarter" idx="17"/>
          </p:nvPr>
        </p:nvSpPr>
        <p:spPr/>
        <p:txBody>
          <a:bodyPr/>
          <a:lstStyle/>
          <a:p>
            <a:r>
              <a:rPr lang="da-DK"/>
              <a:t>Side </a:t>
            </a:r>
            <a:fld id="{8E044AEF-F590-47CE-BE8F-5C241A59BA2A}" type="slidenum">
              <a:rPr lang="da-DK" smtClean="0"/>
              <a:pPr/>
              <a:t>27</a:t>
            </a:fld>
            <a:endParaRPr lang="da-DK"/>
          </a:p>
        </p:txBody>
      </p:sp>
      <p:sp>
        <p:nvSpPr>
          <p:cNvPr id="14" name="Rektangel 13">
            <a:extLst>
              <a:ext uri="{FF2B5EF4-FFF2-40B4-BE49-F238E27FC236}">
                <a16:creationId xmlns:a16="http://schemas.microsoft.com/office/drawing/2014/main" id="{CD35114A-7A8D-956C-212D-4269E35C49AF}"/>
              </a:ext>
            </a:extLst>
          </p:cNvPr>
          <p:cNvSpPr/>
          <p:nvPr/>
        </p:nvSpPr>
        <p:spPr>
          <a:xfrm>
            <a:off x="-64484" y="1"/>
            <a:ext cx="9208483" cy="5143500"/>
          </a:xfrm>
          <a:prstGeom prst="rect">
            <a:avLst/>
          </a:prstGeom>
          <a:gradFill>
            <a:gsLst>
              <a:gs pos="0">
                <a:schemeClr val="tx1">
                  <a:alpha val="20000"/>
                </a:schemeClr>
              </a:gs>
              <a:gs pos="77000">
                <a:schemeClr val="accent1">
                  <a:lumMod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65EB98E9-21BD-708A-13FC-E4BCB9D9B8C0}"/>
              </a:ext>
            </a:extLst>
          </p:cNvPr>
          <p:cNvSpPr>
            <a:spLocks noGrp="1"/>
          </p:cNvSpPr>
          <p:nvPr>
            <p:ph type="body" sz="quarter" idx="18"/>
          </p:nvPr>
        </p:nvSpPr>
        <p:spPr>
          <a:xfrm>
            <a:off x="1076976" y="345558"/>
            <a:ext cx="6114399" cy="626801"/>
          </a:xfrm>
        </p:spPr>
        <p:txBody>
          <a:bodyPr/>
          <a:lstStyle/>
          <a:p>
            <a:r>
              <a:rPr lang="da-DK">
                <a:solidFill>
                  <a:schemeClr val="bg1"/>
                </a:solidFill>
              </a:rPr>
              <a:t>Grøn opvarmning styrker producent i jagten på nye kunder</a:t>
            </a:r>
          </a:p>
        </p:txBody>
      </p:sp>
      <p:sp>
        <p:nvSpPr>
          <p:cNvPr id="17" name="Ellipse 16">
            <a:extLst>
              <a:ext uri="{FF2B5EF4-FFF2-40B4-BE49-F238E27FC236}">
                <a16:creationId xmlns:a16="http://schemas.microsoft.com/office/drawing/2014/main" id="{A49295FD-3A7A-45ED-DB9F-F0228C7C1061}"/>
              </a:ext>
            </a:extLst>
          </p:cNvPr>
          <p:cNvSpPr/>
          <p:nvPr/>
        </p:nvSpPr>
        <p:spPr>
          <a:xfrm>
            <a:off x="4029075" y="831867"/>
            <a:ext cx="5665544" cy="5665544"/>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D5EB890B-9D9D-F5E9-C766-6F35D3577EE4}"/>
              </a:ext>
            </a:extLst>
          </p:cNvPr>
          <p:cNvSpPr txBox="1"/>
          <p:nvPr/>
        </p:nvSpPr>
        <p:spPr>
          <a:xfrm>
            <a:off x="4873725" y="1448244"/>
            <a:ext cx="1478390" cy="1631216"/>
          </a:xfrm>
          <a:prstGeom prst="rect">
            <a:avLst/>
          </a:prstGeom>
          <a:noFill/>
        </p:spPr>
        <p:txBody>
          <a:bodyPr wrap="square" rtlCol="0">
            <a:spAutoFit/>
          </a:bodyPr>
          <a:lstStyle/>
          <a:p>
            <a:r>
              <a:rPr lang="da-DK" sz="10000" b="1">
                <a:solidFill>
                  <a:schemeClr val="accent2"/>
                </a:solidFill>
                <a:latin typeface="Segoe UI" panose="020B0502040204020203" pitchFamily="34" charset="0"/>
                <a:cs typeface="Segoe UI" panose="020B0502040204020203" pitchFamily="34" charset="0"/>
              </a:rPr>
              <a:t>”</a:t>
            </a:r>
          </a:p>
        </p:txBody>
      </p:sp>
      <p:sp>
        <p:nvSpPr>
          <p:cNvPr id="16" name="Tekstfelt 15">
            <a:extLst>
              <a:ext uri="{FF2B5EF4-FFF2-40B4-BE49-F238E27FC236}">
                <a16:creationId xmlns:a16="http://schemas.microsoft.com/office/drawing/2014/main" id="{9E4C854D-BB5B-AF19-4EC9-BC21C3CF0463}"/>
              </a:ext>
            </a:extLst>
          </p:cNvPr>
          <p:cNvSpPr txBox="1"/>
          <p:nvPr/>
        </p:nvSpPr>
        <p:spPr>
          <a:xfrm>
            <a:off x="5427682" y="2105790"/>
            <a:ext cx="3392468" cy="2554545"/>
          </a:xfrm>
          <a:prstGeom prst="rect">
            <a:avLst/>
          </a:prstGeom>
          <a:noFill/>
        </p:spPr>
        <p:txBody>
          <a:bodyPr wrap="square" rtlCol="0">
            <a:spAutoFit/>
          </a:bodyPr>
          <a:lstStyle/>
          <a:p>
            <a:r>
              <a:rPr lang="da-DK" i="1">
                <a:solidFill>
                  <a:schemeClr val="accent2"/>
                </a:solidFill>
                <a:latin typeface="Segoe UI Semilight" panose="020B0402040204020203" pitchFamily="34" charset="0"/>
                <a:cs typeface="Segoe UI Semilight" panose="020B0402040204020203" pitchFamily="34" charset="0"/>
              </a:rPr>
              <a:t>Tilskuddet har betydet, at tilbagebetalingstiden er faldet med 1 år. 1 år fra eller til lyder måske ikke af så meget, men når man som ledelse vurderer potentielle projekter, kan den slags være afgørende for, hvorvidt projekterne bliver gennemført. Og det har faktisk gjort, at ledelsen er villig til at investere i flere lignende projekter. </a:t>
            </a:r>
            <a:endParaRPr lang="da-DK">
              <a:solidFill>
                <a:schemeClr val="accent2"/>
              </a:solidFill>
            </a:endParaRPr>
          </a:p>
        </p:txBody>
      </p:sp>
      <p:sp>
        <p:nvSpPr>
          <p:cNvPr id="19" name="Tekstfelt 18">
            <a:extLst>
              <a:ext uri="{FF2B5EF4-FFF2-40B4-BE49-F238E27FC236}">
                <a16:creationId xmlns:a16="http://schemas.microsoft.com/office/drawing/2014/main" id="{9F7463EB-C02E-A09B-BBD5-83694C181352}"/>
              </a:ext>
            </a:extLst>
          </p:cNvPr>
          <p:cNvSpPr txBox="1"/>
          <p:nvPr/>
        </p:nvSpPr>
        <p:spPr>
          <a:xfrm>
            <a:off x="14325600" y="3715657"/>
            <a:ext cx="184731" cy="338554"/>
          </a:xfrm>
          <a:prstGeom prst="rect">
            <a:avLst/>
          </a:prstGeom>
          <a:noFill/>
        </p:spPr>
        <p:txBody>
          <a:bodyPr wrap="none" rtlCol="0">
            <a:spAutoFit/>
          </a:bodyPr>
          <a:lstStyle/>
          <a:p>
            <a:endParaRPr lang="da-DK"/>
          </a:p>
        </p:txBody>
      </p:sp>
      <p:sp>
        <p:nvSpPr>
          <p:cNvPr id="9" name="Rektangel 8">
            <a:extLst>
              <a:ext uri="{FF2B5EF4-FFF2-40B4-BE49-F238E27FC236}">
                <a16:creationId xmlns:a16="http://schemas.microsoft.com/office/drawing/2014/main" id="{88A10739-EB9D-B865-59D5-B9E0D88F0DC6}"/>
              </a:ext>
            </a:extLst>
          </p:cNvPr>
          <p:cNvSpPr/>
          <p:nvPr/>
        </p:nvSpPr>
        <p:spPr>
          <a:xfrm>
            <a:off x="431513" y="-429986"/>
            <a:ext cx="2556909" cy="5573486"/>
          </a:xfrm>
          <a:prstGeom prst="rect">
            <a:avLst/>
          </a:prstGeom>
          <a:gradFill>
            <a:gsLst>
              <a:gs pos="43000">
                <a:schemeClr val="bg1">
                  <a:alpha val="0"/>
                </a:schemeClr>
              </a:gs>
              <a:gs pos="100000">
                <a:schemeClr val="bg1">
                  <a:alpha val="2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720000" rtlCol="0" anchor="b" anchorCtr="0"/>
          <a:lstStyle/>
          <a:p>
            <a:pPr marL="0" indent="0">
              <a:buNone/>
            </a:pPr>
            <a:r>
              <a:rPr lang="da-DK" sz="1200" b="1">
                <a:solidFill>
                  <a:schemeClr val="bg1"/>
                </a:solidFill>
                <a:latin typeface="Segoe UI" panose="020B0502040204020203" pitchFamily="34" charset="0"/>
                <a:cs typeface="Segoe UI" panose="020B0502040204020203" pitchFamily="34" charset="0"/>
              </a:rPr>
              <a:t>Tilskud til:</a:t>
            </a:r>
          </a:p>
          <a:p>
            <a:r>
              <a:rPr lang="da-DK" sz="1200">
                <a:solidFill>
                  <a:schemeClr val="bg1"/>
                </a:solidFill>
                <a:latin typeface="Segoe UI" panose="020B0502040204020203" pitchFamily="34" charset="0"/>
                <a:cs typeface="Segoe UI" panose="020B0502040204020203" pitchFamily="34" charset="0"/>
              </a:rPr>
              <a:t>Udskiftning af naturgasfyr til varmepumper.</a:t>
            </a:r>
          </a:p>
          <a:p>
            <a:endParaRPr lang="da-DK" sz="1200" b="1">
              <a:latin typeface="Segoe UI Semibold" panose="020B0502040204020203" pitchFamily="34" charset="0"/>
              <a:cs typeface="Segoe UI Semibold" panose="020B0502040204020203" pitchFamily="34" charset="0"/>
            </a:endParaRPr>
          </a:p>
          <a:p>
            <a:r>
              <a:rPr lang="da-DK" sz="1200" b="1">
                <a:latin typeface="Segoe UI Semibold" panose="020B0502040204020203" pitchFamily="34" charset="0"/>
                <a:cs typeface="Segoe UI Semibold" panose="020B0502040204020203" pitchFamily="34" charset="0"/>
              </a:rPr>
              <a:t>Økonomi:</a:t>
            </a:r>
          </a:p>
          <a:p>
            <a:r>
              <a:rPr lang="da-DK" sz="1200">
                <a:latin typeface="Segoe UI Semilight" panose="020B0402040204020203" pitchFamily="34" charset="0"/>
                <a:cs typeface="Segoe UI Semilight" panose="020B0402040204020203" pitchFamily="34" charset="0"/>
              </a:rPr>
              <a:t>Investering: 2,6 mio. kr.</a:t>
            </a:r>
          </a:p>
          <a:p>
            <a:r>
              <a:rPr lang="da-DK" sz="1200">
                <a:latin typeface="Segoe UI Semilight" panose="020B0402040204020203" pitchFamily="34" charset="0"/>
                <a:cs typeface="Segoe UI Semilight" panose="020B0402040204020203" pitchFamily="34" charset="0"/>
              </a:rPr>
              <a:t>Tilskud: 600.000 kr.</a:t>
            </a:r>
          </a:p>
          <a:p>
            <a:r>
              <a:rPr lang="da-DK" sz="1200">
                <a:latin typeface="Segoe UI Semilight" panose="020B0402040204020203" pitchFamily="34" charset="0"/>
                <a:cs typeface="Segoe UI Semilight" panose="020B0402040204020203" pitchFamily="34" charset="0"/>
              </a:rPr>
              <a:t>Besparelse: 414.000 kr./år</a:t>
            </a:r>
          </a:p>
          <a:p>
            <a:r>
              <a:rPr lang="da-DK" sz="1200">
                <a:latin typeface="Segoe UI Semilight" panose="020B0402040204020203" pitchFamily="34" charset="0"/>
                <a:cs typeface="Segoe UI Semilight" panose="020B0402040204020203" pitchFamily="34" charset="0"/>
              </a:rPr>
              <a:t>Tilbagebetalingstid: 4,7 år</a:t>
            </a:r>
          </a:p>
        </p:txBody>
      </p:sp>
      <p:grpSp>
        <p:nvGrpSpPr>
          <p:cNvPr id="20" name="Gruppe 19">
            <a:extLst>
              <a:ext uri="{FF2B5EF4-FFF2-40B4-BE49-F238E27FC236}">
                <a16:creationId xmlns:a16="http://schemas.microsoft.com/office/drawing/2014/main" id="{58E50B45-5435-F709-171D-48FEBACADBDE}"/>
              </a:ext>
            </a:extLst>
          </p:cNvPr>
          <p:cNvGrpSpPr/>
          <p:nvPr/>
        </p:nvGrpSpPr>
        <p:grpSpPr>
          <a:xfrm>
            <a:off x="179513" y="261537"/>
            <a:ext cx="551932" cy="632757"/>
            <a:chOff x="7431059" y="329279"/>
            <a:chExt cx="763878" cy="883222"/>
          </a:xfrm>
        </p:grpSpPr>
        <p:sp>
          <p:nvSpPr>
            <p:cNvPr id="21" name="Ellipse 20">
              <a:extLst>
                <a:ext uri="{FF2B5EF4-FFF2-40B4-BE49-F238E27FC236}">
                  <a16:creationId xmlns:a16="http://schemas.microsoft.com/office/drawing/2014/main" id="{A1D8BA3C-153D-3DF5-8440-22BAE37EDCBF}"/>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96E56EC6-872E-8AE0-D2DE-68751152AE5E}"/>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grpSp>
        <p:nvGrpSpPr>
          <p:cNvPr id="6" name="Gruppe 5">
            <a:extLst>
              <a:ext uri="{FF2B5EF4-FFF2-40B4-BE49-F238E27FC236}">
                <a16:creationId xmlns:a16="http://schemas.microsoft.com/office/drawing/2014/main" id="{5586B3E3-5879-DD33-3690-4E0C25DB482A}"/>
              </a:ext>
            </a:extLst>
          </p:cNvPr>
          <p:cNvGrpSpPr/>
          <p:nvPr/>
        </p:nvGrpSpPr>
        <p:grpSpPr>
          <a:xfrm>
            <a:off x="9484159" y="747101"/>
            <a:ext cx="900000" cy="900000"/>
            <a:chOff x="5890833" y="2342586"/>
            <a:chExt cx="900000" cy="900000"/>
          </a:xfrm>
        </p:grpSpPr>
        <p:sp>
          <p:nvSpPr>
            <p:cNvPr id="7" name="Ellipse 6">
              <a:extLst>
                <a:ext uri="{FF2B5EF4-FFF2-40B4-BE49-F238E27FC236}">
                  <a16:creationId xmlns:a16="http://schemas.microsoft.com/office/drawing/2014/main" id="{F88B139E-383E-426B-C77B-122DA284FE9A}"/>
                </a:ext>
              </a:extLst>
            </p:cNvPr>
            <p:cNvSpPr>
              <a:spLocks noChangeAspect="1"/>
            </p:cNvSpPr>
            <p:nvPr/>
          </p:nvSpPr>
          <p:spPr>
            <a:xfrm>
              <a:off x="5890833" y="2342586"/>
              <a:ext cx="900000" cy="900000"/>
            </a:xfrm>
            <a:prstGeom prst="ellipse">
              <a:avLst/>
            </a:prstGeom>
            <a:solidFill>
              <a:srgbClr val="FF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3">
              <a:extLst>
                <a:ext uri="{FF2B5EF4-FFF2-40B4-BE49-F238E27FC236}">
                  <a16:creationId xmlns:a16="http://schemas.microsoft.com/office/drawing/2014/main" id="{F50F8D6B-7F1B-2161-A4BD-BD4BAC5DDED3}"/>
                </a:ext>
              </a:extLst>
            </p:cNvPr>
            <p:cNvSpPr txBox="1">
              <a:spLocks/>
            </p:cNvSpPr>
            <p:nvPr/>
          </p:nvSpPr>
          <p:spPr>
            <a:xfrm>
              <a:off x="5944789" y="2551387"/>
              <a:ext cx="792088" cy="452605"/>
            </a:xfrm>
            <a:prstGeom prst="rect">
              <a:avLst/>
            </a:prstGeom>
          </p:spPr>
          <p:txBody>
            <a:bodyPr vert="horz" lIns="81869" tIns="40934" rIns="81869" bIns="40934" rtlCol="0" anchor="ctr">
              <a:noAutofit/>
            </a:bodyPr>
            <a:lstStyle>
              <a:lvl1pPr marL="0" indent="0" algn="l" defTabSz="818693" rtl="0" eaLnBrk="1" latinLnBrk="0" hangingPunct="1">
                <a:lnSpc>
                  <a:spcPct val="100000"/>
                </a:lnSpc>
                <a:spcBef>
                  <a:spcPct val="20000"/>
                </a:spcBef>
                <a:spcAft>
                  <a:spcPts val="600"/>
                </a:spcAft>
                <a:buClrTx/>
                <a:buFont typeface="Arial" panose="020B0604020202020204" pitchFamily="34" charset="0"/>
                <a:buNone/>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a:r>
                <a:rPr lang="da-DK" sz="1000">
                  <a:solidFill>
                    <a:schemeClr val="bg1"/>
                  </a:solidFill>
                  <a:latin typeface="Segoe UI Light" panose="020B0502040204020203" pitchFamily="34" charset="0"/>
                  <a:cs typeface="Segoe UI Light" panose="020B0502040204020203" pitchFamily="34" charset="0"/>
                </a:rPr>
                <a:t>Industri og </a:t>
              </a:r>
              <a:br>
                <a:rPr lang="da-DK" sz="1000">
                  <a:solidFill>
                    <a:schemeClr val="bg1"/>
                  </a:solidFill>
                  <a:latin typeface="Segoe UI Light" panose="020B0502040204020203" pitchFamily="34" charset="0"/>
                  <a:cs typeface="Segoe UI Light" panose="020B0502040204020203" pitchFamily="34" charset="0"/>
                </a:rPr>
              </a:br>
              <a:r>
                <a:rPr lang="da-DK" sz="1000">
                  <a:solidFill>
                    <a:schemeClr val="bg1"/>
                  </a:solidFill>
                  <a:latin typeface="Segoe UI Light" panose="020B0502040204020203" pitchFamily="34" charset="0"/>
                  <a:cs typeface="Segoe UI Light" panose="020B0502040204020203" pitchFamily="34" charset="0"/>
                </a:rPr>
                <a:t>produktion</a:t>
              </a:r>
            </a:p>
          </p:txBody>
        </p:sp>
      </p:grpSp>
      <p:pic>
        <p:nvPicPr>
          <p:cNvPr id="25" name="Billede 24">
            <a:extLst>
              <a:ext uri="{FF2B5EF4-FFF2-40B4-BE49-F238E27FC236}">
                <a16:creationId xmlns:a16="http://schemas.microsoft.com/office/drawing/2014/main" id="{4AFE467B-24CC-42DE-FD07-A5E0D02368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315119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F6A75558-9886-E912-BA84-407E8A4016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81049" y="-429986"/>
            <a:ext cx="9925049" cy="5494109"/>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dato 1">
            <a:extLst>
              <a:ext uri="{FF2B5EF4-FFF2-40B4-BE49-F238E27FC236}">
                <a16:creationId xmlns:a16="http://schemas.microsoft.com/office/drawing/2014/main" id="{BCA4FD71-D407-FA90-06F1-C7266FCA3CCA}"/>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99F92861-B61C-9447-3ED0-B91F43907B26}"/>
              </a:ext>
            </a:extLst>
          </p:cNvPr>
          <p:cNvSpPr>
            <a:spLocks noGrp="1"/>
          </p:cNvSpPr>
          <p:nvPr>
            <p:ph type="sldNum" sz="quarter" idx="17"/>
          </p:nvPr>
        </p:nvSpPr>
        <p:spPr/>
        <p:txBody>
          <a:bodyPr/>
          <a:lstStyle/>
          <a:p>
            <a:r>
              <a:rPr lang="da-DK"/>
              <a:t>Side </a:t>
            </a:r>
            <a:fld id="{8E044AEF-F590-47CE-BE8F-5C241A59BA2A}" type="slidenum">
              <a:rPr lang="da-DK" smtClean="0"/>
              <a:pPr/>
              <a:t>28</a:t>
            </a:fld>
            <a:endParaRPr lang="da-DK"/>
          </a:p>
        </p:txBody>
      </p:sp>
      <p:sp>
        <p:nvSpPr>
          <p:cNvPr id="14" name="Rektangel 13">
            <a:extLst>
              <a:ext uri="{FF2B5EF4-FFF2-40B4-BE49-F238E27FC236}">
                <a16:creationId xmlns:a16="http://schemas.microsoft.com/office/drawing/2014/main" id="{CD35114A-7A8D-956C-212D-4269E35C49AF}"/>
              </a:ext>
            </a:extLst>
          </p:cNvPr>
          <p:cNvSpPr/>
          <p:nvPr/>
        </p:nvSpPr>
        <p:spPr>
          <a:xfrm>
            <a:off x="2" y="1"/>
            <a:ext cx="9143998" cy="5143500"/>
          </a:xfrm>
          <a:prstGeom prst="rect">
            <a:avLst/>
          </a:prstGeom>
          <a:gradFill>
            <a:gsLst>
              <a:gs pos="0">
                <a:schemeClr val="tx1">
                  <a:alpha val="20000"/>
                </a:schemeClr>
              </a:gs>
              <a:gs pos="77000">
                <a:schemeClr val="accent1">
                  <a:lumMod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65EB98E9-21BD-708A-13FC-E4BCB9D9B8C0}"/>
              </a:ext>
            </a:extLst>
          </p:cNvPr>
          <p:cNvSpPr>
            <a:spLocks noGrp="1"/>
          </p:cNvSpPr>
          <p:nvPr>
            <p:ph type="body" sz="quarter" idx="18"/>
          </p:nvPr>
        </p:nvSpPr>
        <p:spPr>
          <a:xfrm>
            <a:off x="1076977" y="345558"/>
            <a:ext cx="5830900" cy="626801"/>
          </a:xfrm>
        </p:spPr>
        <p:txBody>
          <a:bodyPr/>
          <a:lstStyle/>
          <a:p>
            <a:r>
              <a:rPr lang="da-DK" err="1">
                <a:solidFill>
                  <a:schemeClr val="bg1"/>
                </a:solidFill>
              </a:rPr>
              <a:t>Jambo</a:t>
            </a:r>
            <a:r>
              <a:rPr lang="da-DK">
                <a:solidFill>
                  <a:schemeClr val="bg1"/>
                </a:solidFill>
              </a:rPr>
              <a:t> Feriepark varmer pool og lokaler op med varmepumper</a:t>
            </a:r>
          </a:p>
        </p:txBody>
      </p:sp>
      <p:sp>
        <p:nvSpPr>
          <p:cNvPr id="17" name="Ellipse 16">
            <a:extLst>
              <a:ext uri="{FF2B5EF4-FFF2-40B4-BE49-F238E27FC236}">
                <a16:creationId xmlns:a16="http://schemas.microsoft.com/office/drawing/2014/main" id="{A49295FD-3A7A-45ED-DB9F-F0228C7C1061}"/>
              </a:ext>
            </a:extLst>
          </p:cNvPr>
          <p:cNvSpPr/>
          <p:nvPr/>
        </p:nvSpPr>
        <p:spPr>
          <a:xfrm>
            <a:off x="-622873" y="1478974"/>
            <a:ext cx="5573486" cy="5573486"/>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D5EB890B-9D9D-F5E9-C766-6F35D3577EE4}"/>
              </a:ext>
            </a:extLst>
          </p:cNvPr>
          <p:cNvSpPr txBox="1"/>
          <p:nvPr/>
        </p:nvSpPr>
        <p:spPr>
          <a:xfrm>
            <a:off x="583301" y="2223773"/>
            <a:ext cx="1393372" cy="1631216"/>
          </a:xfrm>
          <a:prstGeom prst="rect">
            <a:avLst/>
          </a:prstGeom>
          <a:noFill/>
        </p:spPr>
        <p:txBody>
          <a:bodyPr wrap="square" rtlCol="0">
            <a:spAutoFit/>
          </a:bodyPr>
          <a:lstStyle/>
          <a:p>
            <a:r>
              <a:rPr lang="da-DK" sz="10000" b="1">
                <a:solidFill>
                  <a:schemeClr val="accent2"/>
                </a:solidFill>
                <a:latin typeface="Segoe UI" panose="020B0502040204020203" pitchFamily="34" charset="0"/>
                <a:cs typeface="Segoe UI" panose="020B0502040204020203" pitchFamily="34" charset="0"/>
              </a:rPr>
              <a:t>”</a:t>
            </a:r>
          </a:p>
        </p:txBody>
      </p:sp>
      <p:sp>
        <p:nvSpPr>
          <p:cNvPr id="16" name="Tekstfelt 15">
            <a:extLst>
              <a:ext uri="{FF2B5EF4-FFF2-40B4-BE49-F238E27FC236}">
                <a16:creationId xmlns:a16="http://schemas.microsoft.com/office/drawing/2014/main" id="{9E4C854D-BB5B-AF19-4EC9-BC21C3CF0463}"/>
              </a:ext>
            </a:extLst>
          </p:cNvPr>
          <p:cNvSpPr txBox="1"/>
          <p:nvPr/>
        </p:nvSpPr>
        <p:spPr>
          <a:xfrm>
            <a:off x="1137258" y="2881319"/>
            <a:ext cx="3197377" cy="1077218"/>
          </a:xfrm>
          <a:prstGeom prst="rect">
            <a:avLst/>
          </a:prstGeom>
          <a:noFill/>
        </p:spPr>
        <p:txBody>
          <a:bodyPr wrap="square" rtlCol="0">
            <a:spAutoFit/>
          </a:bodyPr>
          <a:lstStyle/>
          <a:p>
            <a:r>
              <a:rPr lang="da-DK" i="1">
                <a:solidFill>
                  <a:schemeClr val="accent2"/>
                </a:solidFill>
                <a:latin typeface="Segoe UI Semilight" panose="020B0402040204020203" pitchFamily="34" charset="0"/>
                <a:cs typeface="Segoe UI Semilight" panose="020B0402040204020203" pitchFamily="34" charset="0"/>
              </a:rPr>
              <a:t>Vi er glade for, at vi har fået tilskuddet. Det har gjort, at vi har kunnet vælge den rigtige løsning med de bedste produkter.</a:t>
            </a:r>
            <a:endParaRPr lang="da-DK">
              <a:solidFill>
                <a:schemeClr val="accent2"/>
              </a:solidFill>
            </a:endParaRPr>
          </a:p>
        </p:txBody>
      </p:sp>
      <p:sp>
        <p:nvSpPr>
          <p:cNvPr id="19" name="Tekstfelt 18">
            <a:extLst>
              <a:ext uri="{FF2B5EF4-FFF2-40B4-BE49-F238E27FC236}">
                <a16:creationId xmlns:a16="http://schemas.microsoft.com/office/drawing/2014/main" id="{9F7463EB-C02E-A09B-BBD5-83694C181352}"/>
              </a:ext>
            </a:extLst>
          </p:cNvPr>
          <p:cNvSpPr txBox="1"/>
          <p:nvPr/>
        </p:nvSpPr>
        <p:spPr>
          <a:xfrm>
            <a:off x="14325600" y="3715657"/>
            <a:ext cx="184731" cy="338554"/>
          </a:xfrm>
          <a:prstGeom prst="rect">
            <a:avLst/>
          </a:prstGeom>
          <a:noFill/>
        </p:spPr>
        <p:txBody>
          <a:bodyPr wrap="none" rtlCol="0">
            <a:spAutoFit/>
          </a:bodyPr>
          <a:lstStyle/>
          <a:p>
            <a:endParaRPr lang="da-DK"/>
          </a:p>
        </p:txBody>
      </p:sp>
      <p:sp>
        <p:nvSpPr>
          <p:cNvPr id="9" name="Rektangel 8">
            <a:extLst>
              <a:ext uri="{FF2B5EF4-FFF2-40B4-BE49-F238E27FC236}">
                <a16:creationId xmlns:a16="http://schemas.microsoft.com/office/drawing/2014/main" id="{88A10739-EB9D-B865-59D5-B9E0D88F0DC6}"/>
              </a:ext>
            </a:extLst>
          </p:cNvPr>
          <p:cNvSpPr/>
          <p:nvPr/>
        </p:nvSpPr>
        <p:spPr>
          <a:xfrm>
            <a:off x="5938182" y="-429986"/>
            <a:ext cx="2556909" cy="5573486"/>
          </a:xfrm>
          <a:prstGeom prst="rect">
            <a:avLst/>
          </a:prstGeom>
          <a:gradFill>
            <a:gsLst>
              <a:gs pos="43000">
                <a:schemeClr val="bg1">
                  <a:alpha val="0"/>
                </a:schemeClr>
              </a:gs>
              <a:gs pos="100000">
                <a:schemeClr val="bg1">
                  <a:alpha val="2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720000" rtlCol="0" anchor="b" anchorCtr="0"/>
          <a:lstStyle/>
          <a:p>
            <a:pPr marL="0" indent="0">
              <a:buNone/>
            </a:pPr>
            <a:r>
              <a:rPr lang="da-DK" sz="1200" b="1">
                <a:solidFill>
                  <a:schemeClr val="bg1"/>
                </a:solidFill>
                <a:latin typeface="Segoe UI" panose="020B0502040204020203" pitchFamily="34" charset="0"/>
                <a:cs typeface="Segoe UI" panose="020B0502040204020203" pitchFamily="34" charset="0"/>
              </a:rPr>
              <a:t>Tilskud til:</a:t>
            </a:r>
          </a:p>
          <a:p>
            <a:r>
              <a:rPr lang="da-DK" sz="1200">
                <a:solidFill>
                  <a:schemeClr val="bg1"/>
                </a:solidFill>
                <a:latin typeface="Segoe UI" panose="020B0502040204020203" pitchFamily="34" charset="0"/>
                <a:cs typeface="Segoe UI" panose="020B0502040204020203" pitchFamily="34" charset="0"/>
              </a:rPr>
              <a:t>Udskiftning af gamle oliekedler til fire varmepumper.</a:t>
            </a:r>
          </a:p>
          <a:p>
            <a:pPr marL="171450" indent="-171450">
              <a:buFont typeface="Arial" panose="020B0604020202020204" pitchFamily="34" charset="0"/>
              <a:buChar char="•"/>
            </a:pPr>
            <a:endParaRPr lang="da-DK" sz="1200" b="1">
              <a:latin typeface="Segoe UI Semibold" panose="020B0502040204020203" pitchFamily="34" charset="0"/>
              <a:cs typeface="Segoe UI Semibold" panose="020B0502040204020203" pitchFamily="34" charset="0"/>
            </a:endParaRPr>
          </a:p>
          <a:p>
            <a:r>
              <a:rPr lang="da-DK" sz="1200" b="1">
                <a:latin typeface="Segoe UI Semibold" panose="020B0502040204020203" pitchFamily="34" charset="0"/>
                <a:cs typeface="Segoe UI Semibold" panose="020B0502040204020203" pitchFamily="34" charset="0"/>
              </a:rPr>
              <a:t>Økonomi:</a:t>
            </a:r>
          </a:p>
          <a:p>
            <a:r>
              <a:rPr lang="da-DK" sz="1200">
                <a:latin typeface="Segoe UI Semilight" panose="020B0402040204020203" pitchFamily="34" charset="0"/>
                <a:cs typeface="Segoe UI Semilight" panose="020B0402040204020203" pitchFamily="34" charset="0"/>
              </a:rPr>
              <a:t>Investering: 2,6 mio. kr.</a:t>
            </a:r>
          </a:p>
          <a:p>
            <a:r>
              <a:rPr lang="da-DK" sz="1200">
                <a:latin typeface="Segoe UI Semilight" panose="020B0402040204020203" pitchFamily="34" charset="0"/>
                <a:cs typeface="Segoe UI Semilight" panose="020B0402040204020203" pitchFamily="34" charset="0"/>
              </a:rPr>
              <a:t>Tilskud: 600.000 kr.</a:t>
            </a:r>
          </a:p>
          <a:p>
            <a:r>
              <a:rPr lang="da-DK" sz="1200">
                <a:latin typeface="Segoe UI Semilight" panose="020B0402040204020203" pitchFamily="34" charset="0"/>
                <a:cs typeface="Segoe UI Semilight" panose="020B0402040204020203" pitchFamily="34" charset="0"/>
              </a:rPr>
              <a:t>Besparelse: 414.000 kr./år</a:t>
            </a:r>
          </a:p>
          <a:p>
            <a:r>
              <a:rPr lang="da-DK" sz="1200">
                <a:latin typeface="Segoe UI Semilight" panose="020B0402040204020203" pitchFamily="34" charset="0"/>
                <a:cs typeface="Segoe UI Semilight" panose="020B0402040204020203" pitchFamily="34" charset="0"/>
              </a:rPr>
              <a:t>Tilbagebetalingstid: 4,7 år</a:t>
            </a:r>
          </a:p>
        </p:txBody>
      </p:sp>
      <p:grpSp>
        <p:nvGrpSpPr>
          <p:cNvPr id="20" name="Gruppe 19">
            <a:extLst>
              <a:ext uri="{FF2B5EF4-FFF2-40B4-BE49-F238E27FC236}">
                <a16:creationId xmlns:a16="http://schemas.microsoft.com/office/drawing/2014/main" id="{58E50B45-5435-F709-171D-48FEBACADBDE}"/>
              </a:ext>
            </a:extLst>
          </p:cNvPr>
          <p:cNvGrpSpPr/>
          <p:nvPr/>
        </p:nvGrpSpPr>
        <p:grpSpPr>
          <a:xfrm>
            <a:off x="179513" y="261537"/>
            <a:ext cx="551932" cy="632757"/>
            <a:chOff x="7431059" y="329279"/>
            <a:chExt cx="763878" cy="883222"/>
          </a:xfrm>
        </p:grpSpPr>
        <p:sp>
          <p:nvSpPr>
            <p:cNvPr id="21" name="Ellipse 20">
              <a:extLst>
                <a:ext uri="{FF2B5EF4-FFF2-40B4-BE49-F238E27FC236}">
                  <a16:creationId xmlns:a16="http://schemas.microsoft.com/office/drawing/2014/main" id="{A1D8BA3C-153D-3DF5-8440-22BAE37EDCBF}"/>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96E56EC6-872E-8AE0-D2DE-68751152AE5E}"/>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grpSp>
        <p:nvGrpSpPr>
          <p:cNvPr id="6" name="Gruppe 5">
            <a:extLst>
              <a:ext uri="{FF2B5EF4-FFF2-40B4-BE49-F238E27FC236}">
                <a16:creationId xmlns:a16="http://schemas.microsoft.com/office/drawing/2014/main" id="{5586B3E3-5879-DD33-3690-4E0C25DB482A}"/>
              </a:ext>
            </a:extLst>
          </p:cNvPr>
          <p:cNvGrpSpPr/>
          <p:nvPr/>
        </p:nvGrpSpPr>
        <p:grpSpPr>
          <a:xfrm>
            <a:off x="9381144" y="750294"/>
            <a:ext cx="900000" cy="900000"/>
            <a:chOff x="5890833" y="2342586"/>
            <a:chExt cx="900000" cy="900000"/>
          </a:xfrm>
        </p:grpSpPr>
        <p:sp>
          <p:nvSpPr>
            <p:cNvPr id="7" name="Ellipse 6">
              <a:extLst>
                <a:ext uri="{FF2B5EF4-FFF2-40B4-BE49-F238E27FC236}">
                  <a16:creationId xmlns:a16="http://schemas.microsoft.com/office/drawing/2014/main" id="{F88B139E-383E-426B-C77B-122DA284FE9A}"/>
                </a:ext>
              </a:extLst>
            </p:cNvPr>
            <p:cNvSpPr>
              <a:spLocks noChangeAspect="1"/>
            </p:cNvSpPr>
            <p:nvPr/>
          </p:nvSpPr>
          <p:spPr>
            <a:xfrm>
              <a:off x="5890833" y="2342586"/>
              <a:ext cx="900000" cy="900000"/>
            </a:xfrm>
            <a:prstGeom prst="ellipse">
              <a:avLst/>
            </a:prstGeom>
            <a:solidFill>
              <a:srgbClr val="FF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3">
              <a:extLst>
                <a:ext uri="{FF2B5EF4-FFF2-40B4-BE49-F238E27FC236}">
                  <a16:creationId xmlns:a16="http://schemas.microsoft.com/office/drawing/2014/main" id="{F50F8D6B-7F1B-2161-A4BD-BD4BAC5DDED3}"/>
                </a:ext>
              </a:extLst>
            </p:cNvPr>
            <p:cNvSpPr txBox="1">
              <a:spLocks/>
            </p:cNvSpPr>
            <p:nvPr/>
          </p:nvSpPr>
          <p:spPr>
            <a:xfrm>
              <a:off x="5910120" y="2551387"/>
              <a:ext cx="861425" cy="452605"/>
            </a:xfrm>
            <a:prstGeom prst="rect">
              <a:avLst/>
            </a:prstGeom>
          </p:spPr>
          <p:txBody>
            <a:bodyPr vert="horz" lIns="81869" tIns="40934" rIns="81869" bIns="40934" rtlCol="0" anchor="ctr">
              <a:noAutofit/>
            </a:bodyPr>
            <a:lstStyle>
              <a:lvl1pPr marL="0" indent="0" algn="l" defTabSz="818693" rtl="0" eaLnBrk="1" latinLnBrk="0" hangingPunct="1">
                <a:lnSpc>
                  <a:spcPct val="100000"/>
                </a:lnSpc>
                <a:spcBef>
                  <a:spcPct val="20000"/>
                </a:spcBef>
                <a:spcAft>
                  <a:spcPts val="600"/>
                </a:spcAft>
                <a:buClrTx/>
                <a:buFont typeface="Arial" panose="020B0604020202020204" pitchFamily="34" charset="0"/>
                <a:buNone/>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a:r>
                <a:rPr lang="da-DK" sz="1000">
                  <a:solidFill>
                    <a:schemeClr val="bg1"/>
                  </a:solidFill>
                  <a:latin typeface="Segoe UI Light" panose="020B0502040204020203" pitchFamily="34" charset="0"/>
                  <a:cs typeface="Segoe UI Light" panose="020B0502040204020203" pitchFamily="34" charset="0"/>
                </a:rPr>
                <a:t>Hotel og</a:t>
              </a:r>
              <a:br>
                <a:rPr lang="da-DK" sz="1000">
                  <a:solidFill>
                    <a:schemeClr val="bg1"/>
                  </a:solidFill>
                  <a:latin typeface="Segoe UI Light" panose="020B0502040204020203" pitchFamily="34" charset="0"/>
                  <a:cs typeface="Segoe UI Light" panose="020B0502040204020203" pitchFamily="34" charset="0"/>
                </a:rPr>
              </a:br>
              <a:r>
                <a:rPr lang="da-DK" sz="1000">
                  <a:solidFill>
                    <a:schemeClr val="bg1"/>
                  </a:solidFill>
                  <a:latin typeface="Segoe UI Light" panose="020B0502040204020203" pitchFamily="34" charset="0"/>
                  <a:cs typeface="Segoe UI Light" panose="020B0502040204020203" pitchFamily="34" charset="0"/>
                </a:rPr>
                <a:t>restauration</a:t>
              </a:r>
            </a:p>
          </p:txBody>
        </p:sp>
      </p:grpSp>
      <p:pic>
        <p:nvPicPr>
          <p:cNvPr id="25" name="Billede 24">
            <a:extLst>
              <a:ext uri="{FF2B5EF4-FFF2-40B4-BE49-F238E27FC236}">
                <a16:creationId xmlns:a16="http://schemas.microsoft.com/office/drawing/2014/main" id="{228449A4-5264-B148-A52D-D30E4D815D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101018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lede 23">
            <a:extLst>
              <a:ext uri="{FF2B5EF4-FFF2-40B4-BE49-F238E27FC236}">
                <a16:creationId xmlns:a16="http://schemas.microsoft.com/office/drawing/2014/main" id="{FD9653AE-C59A-7F98-9852-DB39898F889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25" y="-356128"/>
            <a:ext cx="9252000" cy="6168000"/>
          </a:xfrm>
          <a:prstGeom prst="rect">
            <a:avLst/>
          </a:prstGeom>
        </p:spPr>
      </p:pic>
      <p:sp>
        <p:nvSpPr>
          <p:cNvPr id="2" name="Pladsholder til dato 1">
            <a:extLst>
              <a:ext uri="{FF2B5EF4-FFF2-40B4-BE49-F238E27FC236}">
                <a16:creationId xmlns:a16="http://schemas.microsoft.com/office/drawing/2014/main" id="{BCA4FD71-D407-FA90-06F1-C7266FCA3CCA}"/>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99F92861-B61C-9447-3ED0-B91F43907B26}"/>
              </a:ext>
            </a:extLst>
          </p:cNvPr>
          <p:cNvSpPr>
            <a:spLocks noGrp="1"/>
          </p:cNvSpPr>
          <p:nvPr>
            <p:ph type="sldNum" sz="quarter" idx="17"/>
          </p:nvPr>
        </p:nvSpPr>
        <p:spPr/>
        <p:txBody>
          <a:bodyPr/>
          <a:lstStyle/>
          <a:p>
            <a:r>
              <a:rPr lang="da-DK"/>
              <a:t>Side </a:t>
            </a:r>
            <a:fld id="{8E044AEF-F590-47CE-BE8F-5C241A59BA2A}" type="slidenum">
              <a:rPr lang="da-DK" smtClean="0"/>
              <a:pPr/>
              <a:t>29</a:t>
            </a:fld>
            <a:endParaRPr lang="da-DK"/>
          </a:p>
        </p:txBody>
      </p:sp>
      <p:sp>
        <p:nvSpPr>
          <p:cNvPr id="14" name="Rektangel 13">
            <a:extLst>
              <a:ext uri="{FF2B5EF4-FFF2-40B4-BE49-F238E27FC236}">
                <a16:creationId xmlns:a16="http://schemas.microsoft.com/office/drawing/2014/main" id="{CD35114A-7A8D-956C-212D-4269E35C49AF}"/>
              </a:ext>
            </a:extLst>
          </p:cNvPr>
          <p:cNvSpPr/>
          <p:nvPr/>
        </p:nvSpPr>
        <p:spPr>
          <a:xfrm>
            <a:off x="2" y="1"/>
            <a:ext cx="9143998" cy="5143500"/>
          </a:xfrm>
          <a:prstGeom prst="rect">
            <a:avLst/>
          </a:prstGeom>
          <a:gradFill>
            <a:gsLst>
              <a:gs pos="0">
                <a:schemeClr val="tx1">
                  <a:alpha val="20000"/>
                </a:schemeClr>
              </a:gs>
              <a:gs pos="77000">
                <a:schemeClr val="accent1">
                  <a:lumMod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65EB98E9-21BD-708A-13FC-E4BCB9D9B8C0}"/>
              </a:ext>
            </a:extLst>
          </p:cNvPr>
          <p:cNvSpPr>
            <a:spLocks noGrp="1"/>
          </p:cNvSpPr>
          <p:nvPr>
            <p:ph type="body" sz="quarter" idx="18"/>
          </p:nvPr>
        </p:nvSpPr>
        <p:spPr>
          <a:xfrm>
            <a:off x="1076976" y="345558"/>
            <a:ext cx="6454537" cy="626801"/>
          </a:xfrm>
        </p:spPr>
        <p:txBody>
          <a:bodyPr/>
          <a:lstStyle/>
          <a:p>
            <a:r>
              <a:rPr lang="da-DK">
                <a:solidFill>
                  <a:schemeClr val="bg1"/>
                </a:solidFill>
              </a:rPr>
              <a:t>Bæchs Conditori skruer ned for naturgassen og op for varmepumperne</a:t>
            </a:r>
          </a:p>
        </p:txBody>
      </p:sp>
      <p:sp>
        <p:nvSpPr>
          <p:cNvPr id="17" name="Ellipse 16">
            <a:extLst>
              <a:ext uri="{FF2B5EF4-FFF2-40B4-BE49-F238E27FC236}">
                <a16:creationId xmlns:a16="http://schemas.microsoft.com/office/drawing/2014/main" id="{A49295FD-3A7A-45ED-DB9F-F0228C7C1061}"/>
              </a:ext>
            </a:extLst>
          </p:cNvPr>
          <p:cNvSpPr/>
          <p:nvPr/>
        </p:nvSpPr>
        <p:spPr>
          <a:xfrm>
            <a:off x="-622873" y="1478974"/>
            <a:ext cx="5573486" cy="5573486"/>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D5EB890B-9D9D-F5E9-C766-6F35D3577EE4}"/>
              </a:ext>
            </a:extLst>
          </p:cNvPr>
          <p:cNvSpPr txBox="1"/>
          <p:nvPr/>
        </p:nvSpPr>
        <p:spPr>
          <a:xfrm>
            <a:off x="583301" y="2222469"/>
            <a:ext cx="1393372" cy="1631216"/>
          </a:xfrm>
          <a:prstGeom prst="rect">
            <a:avLst/>
          </a:prstGeom>
          <a:noFill/>
        </p:spPr>
        <p:txBody>
          <a:bodyPr wrap="square" rtlCol="0">
            <a:spAutoFit/>
          </a:bodyPr>
          <a:lstStyle/>
          <a:p>
            <a:r>
              <a:rPr lang="da-DK" sz="10000" b="1">
                <a:solidFill>
                  <a:schemeClr val="accent2"/>
                </a:solidFill>
                <a:latin typeface="Segoe UI" panose="020B0502040204020203" pitchFamily="34" charset="0"/>
                <a:cs typeface="Segoe UI" panose="020B0502040204020203" pitchFamily="34" charset="0"/>
              </a:rPr>
              <a:t>”</a:t>
            </a:r>
          </a:p>
        </p:txBody>
      </p:sp>
      <p:sp>
        <p:nvSpPr>
          <p:cNvPr id="16" name="Tekstfelt 15">
            <a:extLst>
              <a:ext uri="{FF2B5EF4-FFF2-40B4-BE49-F238E27FC236}">
                <a16:creationId xmlns:a16="http://schemas.microsoft.com/office/drawing/2014/main" id="{9E4C854D-BB5B-AF19-4EC9-BC21C3CF0463}"/>
              </a:ext>
            </a:extLst>
          </p:cNvPr>
          <p:cNvSpPr txBox="1"/>
          <p:nvPr/>
        </p:nvSpPr>
        <p:spPr>
          <a:xfrm>
            <a:off x="1137258" y="2880015"/>
            <a:ext cx="3063267" cy="1569660"/>
          </a:xfrm>
          <a:prstGeom prst="rect">
            <a:avLst/>
          </a:prstGeom>
          <a:noFill/>
        </p:spPr>
        <p:txBody>
          <a:bodyPr wrap="square" rtlCol="0">
            <a:spAutoFit/>
          </a:bodyPr>
          <a:lstStyle/>
          <a:p>
            <a:r>
              <a:rPr lang="da-DK" i="1">
                <a:solidFill>
                  <a:schemeClr val="accent2"/>
                </a:solidFill>
                <a:latin typeface="Segoe UI Semilight" panose="020B0402040204020203" pitchFamily="34" charset="0"/>
                <a:cs typeface="Segoe UI Semilight" panose="020B0402040204020203" pitchFamily="34" charset="0"/>
              </a:rPr>
              <a:t>Når det kommer til brændsel, så har vi et ønske om at være fossilfri og bidrage til den grønne omstilling, og så er der ingen vej udenom at reducere og til sidst helt blive fri af naturgassen. </a:t>
            </a:r>
            <a:endParaRPr lang="da-DK">
              <a:solidFill>
                <a:schemeClr val="accent2"/>
              </a:solidFill>
            </a:endParaRPr>
          </a:p>
        </p:txBody>
      </p:sp>
      <p:sp>
        <p:nvSpPr>
          <p:cNvPr id="19" name="Tekstfelt 18">
            <a:extLst>
              <a:ext uri="{FF2B5EF4-FFF2-40B4-BE49-F238E27FC236}">
                <a16:creationId xmlns:a16="http://schemas.microsoft.com/office/drawing/2014/main" id="{9F7463EB-C02E-A09B-BBD5-83694C181352}"/>
              </a:ext>
            </a:extLst>
          </p:cNvPr>
          <p:cNvSpPr txBox="1"/>
          <p:nvPr/>
        </p:nvSpPr>
        <p:spPr>
          <a:xfrm>
            <a:off x="14325600" y="3715657"/>
            <a:ext cx="184731" cy="338554"/>
          </a:xfrm>
          <a:prstGeom prst="rect">
            <a:avLst/>
          </a:prstGeom>
          <a:noFill/>
        </p:spPr>
        <p:txBody>
          <a:bodyPr wrap="none" rtlCol="0">
            <a:spAutoFit/>
          </a:bodyPr>
          <a:lstStyle/>
          <a:p>
            <a:endParaRPr lang="da-DK"/>
          </a:p>
        </p:txBody>
      </p:sp>
      <p:sp>
        <p:nvSpPr>
          <p:cNvPr id="9" name="Rektangel 8">
            <a:extLst>
              <a:ext uri="{FF2B5EF4-FFF2-40B4-BE49-F238E27FC236}">
                <a16:creationId xmlns:a16="http://schemas.microsoft.com/office/drawing/2014/main" id="{88A10739-EB9D-B865-59D5-B9E0D88F0DC6}"/>
              </a:ext>
            </a:extLst>
          </p:cNvPr>
          <p:cNvSpPr/>
          <p:nvPr/>
        </p:nvSpPr>
        <p:spPr>
          <a:xfrm>
            <a:off x="5938182" y="-429986"/>
            <a:ext cx="2556909" cy="5573486"/>
          </a:xfrm>
          <a:prstGeom prst="rect">
            <a:avLst/>
          </a:prstGeom>
          <a:gradFill>
            <a:gsLst>
              <a:gs pos="43000">
                <a:schemeClr val="bg1">
                  <a:alpha val="0"/>
                </a:schemeClr>
              </a:gs>
              <a:gs pos="100000">
                <a:schemeClr val="bg1">
                  <a:alpha val="2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720000" rtlCol="0" anchor="b" anchorCtr="0"/>
          <a:lstStyle/>
          <a:p>
            <a:pPr marL="0" indent="0">
              <a:buNone/>
            </a:pPr>
            <a:r>
              <a:rPr lang="da-DK" sz="1200" b="1">
                <a:solidFill>
                  <a:schemeClr val="bg1"/>
                </a:solidFill>
                <a:latin typeface="Segoe UI" panose="020B0502040204020203" pitchFamily="34" charset="0"/>
                <a:cs typeface="Segoe UI" panose="020B0502040204020203" pitchFamily="34" charset="0"/>
              </a:rPr>
              <a:t>Tilskud til:</a:t>
            </a:r>
          </a:p>
          <a:p>
            <a:r>
              <a:rPr lang="da-DK" sz="1200">
                <a:solidFill>
                  <a:schemeClr val="bg1"/>
                </a:solidFill>
                <a:latin typeface="Segoe UI" panose="020B0502040204020203" pitchFamily="34" charset="0"/>
                <a:cs typeface="Segoe UI" panose="020B0502040204020203" pitchFamily="34" charset="0"/>
              </a:rPr>
              <a:t>Udskiftning af gaskedel med varmepumper.</a:t>
            </a:r>
          </a:p>
          <a:p>
            <a:endParaRPr lang="da-DK" sz="1200" b="1">
              <a:latin typeface="Segoe UI Semibold" panose="020B0502040204020203" pitchFamily="34" charset="0"/>
              <a:cs typeface="Segoe UI Semibold" panose="020B0502040204020203" pitchFamily="34" charset="0"/>
            </a:endParaRPr>
          </a:p>
          <a:p>
            <a:r>
              <a:rPr lang="da-DK" sz="1200" b="1">
                <a:latin typeface="Segoe UI Semibold" panose="020B0502040204020203" pitchFamily="34" charset="0"/>
                <a:cs typeface="Segoe UI Semibold" panose="020B0502040204020203" pitchFamily="34" charset="0"/>
              </a:rPr>
              <a:t>Økonomi:</a:t>
            </a:r>
          </a:p>
          <a:p>
            <a:r>
              <a:rPr lang="da-DK" sz="1200">
                <a:latin typeface="Segoe UI Semilight" panose="020B0402040204020203" pitchFamily="34" charset="0"/>
                <a:cs typeface="Segoe UI Semilight" panose="020B0402040204020203" pitchFamily="34" charset="0"/>
              </a:rPr>
              <a:t>Investering: 1,5 - 2 mio. kr.</a:t>
            </a:r>
          </a:p>
          <a:p>
            <a:r>
              <a:rPr lang="da-DK" sz="1200">
                <a:latin typeface="Segoe UI Semilight" panose="020B0402040204020203" pitchFamily="34" charset="0"/>
                <a:cs typeface="Segoe UI Semilight" panose="020B0402040204020203" pitchFamily="34" charset="0"/>
              </a:rPr>
              <a:t>Tilskud: 425.000 kr.</a:t>
            </a:r>
          </a:p>
          <a:p>
            <a:r>
              <a:rPr lang="da-DK" sz="1200">
                <a:latin typeface="Segoe UI Semilight" panose="020B0402040204020203" pitchFamily="34" charset="0"/>
                <a:cs typeface="Segoe UI Semilight" panose="020B0402040204020203" pitchFamily="34" charset="0"/>
              </a:rPr>
              <a:t>Besparelse: 858 MWh/år</a:t>
            </a:r>
          </a:p>
          <a:p>
            <a:r>
              <a:rPr lang="da-DK" sz="1200">
                <a:latin typeface="Segoe UI Semilight" panose="020B0402040204020203" pitchFamily="34" charset="0"/>
                <a:cs typeface="Segoe UI Semilight" panose="020B0402040204020203" pitchFamily="34" charset="0"/>
              </a:rPr>
              <a:t>Tilbagebetalingstid: 2,5 - 3 år</a:t>
            </a:r>
          </a:p>
        </p:txBody>
      </p:sp>
      <p:grpSp>
        <p:nvGrpSpPr>
          <p:cNvPr id="20" name="Gruppe 19">
            <a:extLst>
              <a:ext uri="{FF2B5EF4-FFF2-40B4-BE49-F238E27FC236}">
                <a16:creationId xmlns:a16="http://schemas.microsoft.com/office/drawing/2014/main" id="{58E50B45-5435-F709-171D-48FEBACADBDE}"/>
              </a:ext>
            </a:extLst>
          </p:cNvPr>
          <p:cNvGrpSpPr/>
          <p:nvPr/>
        </p:nvGrpSpPr>
        <p:grpSpPr>
          <a:xfrm>
            <a:off x="179513" y="261537"/>
            <a:ext cx="551932" cy="632757"/>
            <a:chOff x="7431059" y="329279"/>
            <a:chExt cx="763878" cy="883222"/>
          </a:xfrm>
        </p:grpSpPr>
        <p:sp>
          <p:nvSpPr>
            <p:cNvPr id="21" name="Ellipse 20">
              <a:extLst>
                <a:ext uri="{FF2B5EF4-FFF2-40B4-BE49-F238E27FC236}">
                  <a16:creationId xmlns:a16="http://schemas.microsoft.com/office/drawing/2014/main" id="{A1D8BA3C-153D-3DF5-8440-22BAE37EDCBF}"/>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96E56EC6-872E-8AE0-D2DE-68751152AE5E}"/>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grpSp>
      <p:grpSp>
        <p:nvGrpSpPr>
          <p:cNvPr id="6" name="Gruppe 5">
            <a:extLst>
              <a:ext uri="{FF2B5EF4-FFF2-40B4-BE49-F238E27FC236}">
                <a16:creationId xmlns:a16="http://schemas.microsoft.com/office/drawing/2014/main" id="{5586B3E3-5879-DD33-3690-4E0C25DB482A}"/>
              </a:ext>
            </a:extLst>
          </p:cNvPr>
          <p:cNvGrpSpPr/>
          <p:nvPr/>
        </p:nvGrpSpPr>
        <p:grpSpPr>
          <a:xfrm>
            <a:off x="9381144" y="750294"/>
            <a:ext cx="900000" cy="900000"/>
            <a:chOff x="5890833" y="2342586"/>
            <a:chExt cx="900000" cy="900000"/>
          </a:xfrm>
        </p:grpSpPr>
        <p:sp>
          <p:nvSpPr>
            <p:cNvPr id="7" name="Ellipse 6">
              <a:extLst>
                <a:ext uri="{FF2B5EF4-FFF2-40B4-BE49-F238E27FC236}">
                  <a16:creationId xmlns:a16="http://schemas.microsoft.com/office/drawing/2014/main" id="{F88B139E-383E-426B-C77B-122DA284FE9A}"/>
                </a:ext>
              </a:extLst>
            </p:cNvPr>
            <p:cNvSpPr>
              <a:spLocks noChangeAspect="1"/>
            </p:cNvSpPr>
            <p:nvPr/>
          </p:nvSpPr>
          <p:spPr>
            <a:xfrm>
              <a:off x="5890833" y="2342586"/>
              <a:ext cx="900000" cy="900000"/>
            </a:xfrm>
            <a:prstGeom prst="ellipse">
              <a:avLst/>
            </a:prstGeom>
            <a:solidFill>
              <a:srgbClr val="FF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3">
              <a:extLst>
                <a:ext uri="{FF2B5EF4-FFF2-40B4-BE49-F238E27FC236}">
                  <a16:creationId xmlns:a16="http://schemas.microsoft.com/office/drawing/2014/main" id="{F50F8D6B-7F1B-2161-A4BD-BD4BAC5DDED3}"/>
                </a:ext>
              </a:extLst>
            </p:cNvPr>
            <p:cNvSpPr txBox="1">
              <a:spLocks/>
            </p:cNvSpPr>
            <p:nvPr/>
          </p:nvSpPr>
          <p:spPr>
            <a:xfrm>
              <a:off x="5944789" y="2551387"/>
              <a:ext cx="792088" cy="452605"/>
            </a:xfrm>
            <a:prstGeom prst="rect">
              <a:avLst/>
            </a:prstGeom>
          </p:spPr>
          <p:txBody>
            <a:bodyPr vert="horz" lIns="81869" tIns="40934" rIns="81869" bIns="40934" rtlCol="0" anchor="ctr">
              <a:noAutofit/>
            </a:bodyPr>
            <a:lstStyle>
              <a:lvl1pPr marL="0" indent="0" algn="l" defTabSz="818693" rtl="0" eaLnBrk="1" latinLnBrk="0" hangingPunct="1">
                <a:lnSpc>
                  <a:spcPct val="100000"/>
                </a:lnSpc>
                <a:spcBef>
                  <a:spcPct val="20000"/>
                </a:spcBef>
                <a:spcAft>
                  <a:spcPts val="600"/>
                </a:spcAft>
                <a:buClrTx/>
                <a:buFont typeface="Arial" panose="020B0604020202020204" pitchFamily="34" charset="0"/>
                <a:buNone/>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a:r>
                <a:rPr lang="da-DK" sz="1000">
                  <a:solidFill>
                    <a:schemeClr val="bg1"/>
                  </a:solidFill>
                  <a:latin typeface="Segoe UI Light" panose="020B0502040204020203" pitchFamily="34" charset="0"/>
                  <a:cs typeface="Segoe UI Light" panose="020B0502040204020203" pitchFamily="34" charset="0"/>
                </a:rPr>
                <a:t>Fødevare-virksomhed</a:t>
              </a:r>
            </a:p>
          </p:txBody>
        </p:sp>
      </p:grpSp>
      <p:pic>
        <p:nvPicPr>
          <p:cNvPr id="25" name="Billede 24">
            <a:extLst>
              <a:ext uri="{FF2B5EF4-FFF2-40B4-BE49-F238E27FC236}">
                <a16:creationId xmlns:a16="http://schemas.microsoft.com/office/drawing/2014/main" id="{228449A4-5264-B148-A52D-D30E4D815D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233581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7AC9AF40-7EF2-4ECE-EA9F-DAB36723A3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86126" y="-966766"/>
            <a:ext cx="12430126" cy="8284634"/>
          </a:xfrm>
          <a:prstGeom prst="rect">
            <a:avLst/>
          </a:prstGeom>
        </p:spPr>
      </p:pic>
      <p:sp>
        <p:nvSpPr>
          <p:cNvPr id="10" name="Ellipse 9">
            <a:extLst>
              <a:ext uri="{FF2B5EF4-FFF2-40B4-BE49-F238E27FC236}">
                <a16:creationId xmlns:a16="http://schemas.microsoft.com/office/drawing/2014/main" id="{FDE3E932-0ED6-C642-74B4-E6BEB44F48B0}"/>
              </a:ext>
            </a:extLst>
          </p:cNvPr>
          <p:cNvSpPr/>
          <p:nvPr/>
        </p:nvSpPr>
        <p:spPr>
          <a:xfrm>
            <a:off x="4772467" y="771750"/>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sp>
        <p:nvSpPr>
          <p:cNvPr id="11" name="Pladsholder til tekst 16">
            <a:extLst>
              <a:ext uri="{FF2B5EF4-FFF2-40B4-BE49-F238E27FC236}">
                <a16:creationId xmlns:a16="http://schemas.microsoft.com/office/drawing/2014/main" id="{D004BBAE-94E4-7D45-7989-4E101BECBC80}"/>
              </a:ext>
            </a:extLst>
          </p:cNvPr>
          <p:cNvSpPr txBox="1">
            <a:spLocks/>
          </p:cNvSpPr>
          <p:nvPr/>
        </p:nvSpPr>
        <p:spPr>
          <a:xfrm>
            <a:off x="4840661" y="1372218"/>
            <a:ext cx="3463612" cy="2399063"/>
          </a:xfrm>
          <a:prstGeom prst="rect">
            <a:avLst/>
          </a:prstGeom>
          <a:effectLst>
            <a:softEdge rad="0"/>
          </a:effectLst>
        </p:spPr>
        <p:txBody>
          <a:bodyPr anchor="ctr">
            <a:normAutofit/>
          </a:bodyPr>
          <a:lstStyle>
            <a:lvl1pPr marL="0" indent="0" algn="ctr" defTabSz="818693" rtl="0" eaLnBrk="1" latinLnBrk="0" hangingPunct="1">
              <a:spcBef>
                <a:spcPct val="20000"/>
              </a:spcBef>
              <a:buFont typeface="Arial" panose="020B0604020202020204" pitchFamily="34" charset="0"/>
              <a:buNone/>
              <a:defRPr sz="2400" b="0" kern="1200" baseline="0">
                <a:solidFill>
                  <a:srgbClr val="0097A7"/>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da-DK" sz="3000"/>
              <a:t>Forestil dig </a:t>
            </a:r>
            <a:br>
              <a:rPr lang="da-DK" sz="3000"/>
            </a:br>
            <a:r>
              <a:rPr lang="da-DK" sz="3000" b="1">
                <a:latin typeface="Segoe UI" panose="020B0502040204020203" pitchFamily="34" charset="0"/>
                <a:cs typeface="Segoe UI" panose="020B0502040204020203" pitchFamily="34" charset="0"/>
              </a:rPr>
              <a:t>fremtiden</a:t>
            </a:r>
            <a:r>
              <a:rPr lang="da-DK" sz="3000"/>
              <a:t> for din virksomhed</a:t>
            </a:r>
          </a:p>
        </p:txBody>
      </p:sp>
      <p:sp>
        <p:nvSpPr>
          <p:cNvPr id="12" name="Ellipse 11">
            <a:extLst>
              <a:ext uri="{FF2B5EF4-FFF2-40B4-BE49-F238E27FC236}">
                <a16:creationId xmlns:a16="http://schemas.microsoft.com/office/drawing/2014/main" id="{4B1518FC-FFCF-B637-522F-13B4502715B6}"/>
              </a:ext>
            </a:extLst>
          </p:cNvPr>
          <p:cNvSpPr/>
          <p:nvPr/>
        </p:nvSpPr>
        <p:spPr>
          <a:xfrm>
            <a:off x="4556043" y="764229"/>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5A534700-FA48-214B-83E8-C8CB0FF641C2}"/>
              </a:ext>
            </a:extLst>
          </p:cNvPr>
          <p:cNvSpPr/>
          <p:nvPr/>
        </p:nvSpPr>
        <p:spPr>
          <a:xfrm>
            <a:off x="4556043" y="1448229"/>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pic>
        <p:nvPicPr>
          <p:cNvPr id="14" name="Billede 13">
            <a:extLst>
              <a:ext uri="{FF2B5EF4-FFF2-40B4-BE49-F238E27FC236}">
                <a16:creationId xmlns:a16="http://schemas.microsoft.com/office/drawing/2014/main" id="{D96546F4-91F0-E430-4F1A-C34704FF85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250517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CBF308F6-049B-A055-C8A3-2FC61C71FB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671870"/>
            <a:ext cx="9144000" cy="6097572"/>
          </a:xfrm>
          <a:prstGeom prst="rect">
            <a:avLst/>
          </a:prstGeom>
        </p:spPr>
      </p:pic>
      <p:sp>
        <p:nvSpPr>
          <p:cNvPr id="5" name="Ellipse 4">
            <a:extLst>
              <a:ext uri="{FF2B5EF4-FFF2-40B4-BE49-F238E27FC236}">
                <a16:creationId xmlns:a16="http://schemas.microsoft.com/office/drawing/2014/main" id="{8C785387-51C3-CD80-6443-67AFECAB724F}"/>
              </a:ext>
            </a:extLst>
          </p:cNvPr>
          <p:cNvSpPr/>
          <p:nvPr/>
        </p:nvSpPr>
        <p:spPr>
          <a:xfrm>
            <a:off x="2187561" y="1732518"/>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Ellipse 5">
            <a:extLst>
              <a:ext uri="{FF2B5EF4-FFF2-40B4-BE49-F238E27FC236}">
                <a16:creationId xmlns:a16="http://schemas.microsoft.com/office/drawing/2014/main" id="{2C5A3A72-5061-4996-616E-E8DC7A2E5D9B}"/>
              </a:ext>
            </a:extLst>
          </p:cNvPr>
          <p:cNvSpPr/>
          <p:nvPr/>
        </p:nvSpPr>
        <p:spPr>
          <a:xfrm>
            <a:off x="2187561" y="2416518"/>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pic>
        <p:nvPicPr>
          <p:cNvPr id="9" name="Billede 8">
            <a:extLst>
              <a:ext uri="{FF2B5EF4-FFF2-40B4-BE49-F238E27FC236}">
                <a16:creationId xmlns:a16="http://schemas.microsoft.com/office/drawing/2014/main" id="{BA8DC102-F06D-C3AA-01F1-B8BB0D5F8B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
        <p:nvSpPr>
          <p:cNvPr id="12" name="Titel 1">
            <a:extLst>
              <a:ext uri="{FF2B5EF4-FFF2-40B4-BE49-F238E27FC236}">
                <a16:creationId xmlns:a16="http://schemas.microsoft.com/office/drawing/2014/main" id="{6417701A-85F8-48DB-CC37-C30EB5DC7F1C}"/>
              </a:ext>
            </a:extLst>
          </p:cNvPr>
          <p:cNvSpPr txBox="1">
            <a:spLocks/>
          </p:cNvSpPr>
          <p:nvPr/>
        </p:nvSpPr>
        <p:spPr>
          <a:xfrm>
            <a:off x="2776099" y="2859882"/>
            <a:ext cx="3755758" cy="857250"/>
          </a:xfrm>
          <a:prstGeom prst="rect">
            <a:avLst/>
          </a:prstGeom>
        </p:spPr>
        <p:txBody>
          <a:bodyPr vert="horz" lIns="81869" tIns="40934" rIns="81869" bIns="40934" rtlCol="0" anchor="ctr">
            <a:normAutofit fontScale="70000" lnSpcReduction="20000"/>
          </a:bodyPr>
          <a:lstStyle>
            <a:lvl1pPr algn="ctr" defTabSz="818693" rtl="0" eaLnBrk="1" latinLnBrk="0" hangingPunct="1">
              <a:spcBef>
                <a:spcPct val="0"/>
              </a:spcBef>
              <a:buNone/>
              <a:defRPr sz="3900" kern="1200">
                <a:solidFill>
                  <a:schemeClr val="tx1"/>
                </a:solidFill>
                <a:latin typeface="Segoe UI Semilight" panose="020B0402040204020203" pitchFamily="34" charset="0"/>
                <a:ea typeface="+mj-ea"/>
                <a:cs typeface="Segoe UI Semilight" panose="020B0402040204020203" pitchFamily="34" charset="0"/>
              </a:defRPr>
            </a:lvl1pPr>
          </a:lstStyle>
          <a:p>
            <a:r>
              <a:rPr lang="da-DK" sz="4500">
                <a:solidFill>
                  <a:srgbClr val="0097A7"/>
                </a:solidFill>
              </a:rPr>
              <a:t>Erhvervspulje-kampagnen</a:t>
            </a:r>
            <a:endParaRPr lang="da-DK">
              <a:solidFill>
                <a:schemeClr val="accent1"/>
              </a:solidFill>
            </a:endParaRPr>
          </a:p>
        </p:txBody>
      </p:sp>
      <p:sp>
        <p:nvSpPr>
          <p:cNvPr id="13" name="Pladsholder til tekst 2">
            <a:extLst>
              <a:ext uri="{FF2B5EF4-FFF2-40B4-BE49-F238E27FC236}">
                <a16:creationId xmlns:a16="http://schemas.microsoft.com/office/drawing/2014/main" id="{B25C44FE-36C9-DD5F-6AAA-F7C08B5F4C31}"/>
              </a:ext>
            </a:extLst>
          </p:cNvPr>
          <p:cNvSpPr txBox="1">
            <a:spLocks/>
          </p:cNvSpPr>
          <p:nvPr/>
        </p:nvSpPr>
        <p:spPr>
          <a:xfrm>
            <a:off x="2901549" y="3665154"/>
            <a:ext cx="3463612" cy="731909"/>
          </a:xfrm>
          <a:prstGeom prst="rect">
            <a:avLst/>
          </a:prstGeom>
        </p:spPr>
        <p:txBody>
          <a:bodyPr>
            <a:normAutofit/>
          </a:bodyPr>
          <a:lstStyle>
            <a:lvl1pPr marL="307010" indent="-307010" algn="l" defTabSz="818693" rtl="0" eaLnBrk="1" latinLnBrk="0" hangingPunct="1">
              <a:spcBef>
                <a:spcPct val="20000"/>
              </a:spcBef>
              <a:buFont typeface="Arial" panose="020B0604020202020204" pitchFamily="34" charset="0"/>
              <a:buChar char="•"/>
              <a:defRPr sz="2900" kern="1200">
                <a:solidFill>
                  <a:schemeClr val="tx1"/>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da-DK" sz="2000" dirty="0">
                <a:solidFill>
                  <a:srgbClr val="0097A7"/>
                </a:solidFill>
              </a:rPr>
              <a:t>- Flere virksomheder skal have tilskud</a:t>
            </a:r>
          </a:p>
        </p:txBody>
      </p:sp>
    </p:spTree>
    <p:extLst>
      <p:ext uri="{BB962C8B-B14F-4D97-AF65-F5344CB8AC3E}">
        <p14:creationId xmlns:p14="http://schemas.microsoft.com/office/powerpoint/2010/main" val="402971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27B2AEC-C439-9A4E-B6C4-C8A371B18AFB}"/>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B276AB72-C1C4-0445-B1F1-44C5CDD92300}"/>
              </a:ext>
            </a:extLst>
          </p:cNvPr>
          <p:cNvSpPr>
            <a:spLocks noGrp="1"/>
          </p:cNvSpPr>
          <p:nvPr>
            <p:ph type="sldNum" sz="quarter" idx="17"/>
          </p:nvPr>
        </p:nvSpPr>
        <p:spPr/>
        <p:txBody>
          <a:bodyPr/>
          <a:lstStyle/>
          <a:p>
            <a:r>
              <a:rPr lang="da-DK"/>
              <a:t>Side </a:t>
            </a:r>
            <a:fld id="{8E044AEF-F590-47CE-BE8F-5C241A59BA2A}" type="slidenum">
              <a:rPr lang="da-DK" smtClean="0"/>
              <a:pPr/>
              <a:t>31</a:t>
            </a:fld>
            <a:endParaRPr lang="da-DK"/>
          </a:p>
        </p:txBody>
      </p:sp>
      <p:sp>
        <p:nvSpPr>
          <p:cNvPr id="5" name="Pladsholder til tekst 4">
            <a:extLst>
              <a:ext uri="{FF2B5EF4-FFF2-40B4-BE49-F238E27FC236}">
                <a16:creationId xmlns:a16="http://schemas.microsoft.com/office/drawing/2014/main" id="{AAE303A2-46F1-DF41-BC8D-03862FE4FA11}"/>
              </a:ext>
            </a:extLst>
          </p:cNvPr>
          <p:cNvSpPr>
            <a:spLocks noGrp="1"/>
          </p:cNvSpPr>
          <p:nvPr>
            <p:ph type="body" sz="quarter" idx="10"/>
          </p:nvPr>
        </p:nvSpPr>
        <p:spPr>
          <a:xfrm>
            <a:off x="1762199" y="1072924"/>
            <a:ext cx="6358668" cy="2232249"/>
          </a:xfrm>
        </p:spPr>
        <p:txBody>
          <a:bodyPr>
            <a:normAutofit/>
          </a:bodyPr>
          <a:lstStyle/>
          <a:p>
            <a:pPr marL="0" indent="0">
              <a:buNone/>
            </a:pPr>
            <a:r>
              <a:rPr lang="da-DK" sz="3600" i="0">
                <a:solidFill>
                  <a:schemeClr val="bg1"/>
                </a:solidFill>
              </a:rPr>
              <a:t>Erhvervspuljekampagnen</a:t>
            </a:r>
          </a:p>
        </p:txBody>
      </p:sp>
      <p:sp>
        <p:nvSpPr>
          <p:cNvPr id="7" name="Rektangel 6">
            <a:extLst>
              <a:ext uri="{FF2B5EF4-FFF2-40B4-BE49-F238E27FC236}">
                <a16:creationId xmlns:a16="http://schemas.microsoft.com/office/drawing/2014/main" id="{FEDDA610-679F-B941-8769-37F512BFEF78}"/>
              </a:ext>
            </a:extLst>
          </p:cNvPr>
          <p:cNvSpPr/>
          <p:nvPr/>
        </p:nvSpPr>
        <p:spPr>
          <a:xfrm>
            <a:off x="1762199" y="1707654"/>
            <a:ext cx="5581638" cy="1898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r>
              <a:rPr lang="da-DK" b="1">
                <a:latin typeface="Segoe UI Semilight" panose="020B0402040204020203" pitchFamily="34" charset="0"/>
                <a:cs typeface="Segoe UI Semilight" panose="020B0402040204020203" pitchFamily="34" charset="0"/>
              </a:rPr>
              <a:t>Fra 1. november 2022 til 31. december 2023 kører Energistyrelsen en kampagne for Erhvervspuljen. </a:t>
            </a:r>
          </a:p>
          <a:p>
            <a:endParaRPr lang="da-DK">
              <a:latin typeface="Segoe UI Semilight" panose="020B0402040204020203" pitchFamily="34" charset="0"/>
              <a:cs typeface="Segoe UI Semilight" panose="020B0402040204020203" pitchFamily="34" charset="0"/>
            </a:endParaRPr>
          </a:p>
          <a:p>
            <a:r>
              <a:rPr lang="da-DK">
                <a:latin typeface="Segoe UI Semilight" panose="020B0402040204020203" pitchFamily="34" charset="0"/>
                <a:cs typeface="Segoe UI Semilight" panose="020B0402040204020203" pitchFamily="34" charset="0"/>
              </a:rPr>
              <a:t>Gennem samarbejder med brancheorganisationer, målrettet kommunikation og hjælp til ansøgningsprocessen vil Energistyrelsen sikre, at endnu flere virksomheder bruger Erhvervspuljen og får tilskud. </a:t>
            </a:r>
          </a:p>
          <a:p>
            <a:endParaRPr lang="da-DK">
              <a:latin typeface="Segoe UI Semilight" panose="020B0402040204020203" pitchFamily="34" charset="0"/>
              <a:cs typeface="Segoe UI Semilight" panose="020B0402040204020203" pitchFamily="34" charset="0"/>
            </a:endParaRPr>
          </a:p>
          <a:p>
            <a:r>
              <a:rPr lang="da-DK" b="1">
                <a:latin typeface="Segoe UI Semilight" panose="020B0402040204020203" pitchFamily="34" charset="0"/>
                <a:cs typeface="Segoe UI Semilight" panose="020B0402040204020203" pitchFamily="34" charset="0"/>
              </a:rPr>
              <a:t>Læs mere på: </a:t>
            </a:r>
            <a:r>
              <a:rPr lang="da-DK" b="1" err="1">
                <a:latin typeface="Segoe UI Semilight" panose="020B0402040204020203" pitchFamily="34" charset="0"/>
                <a:cs typeface="Segoe UI Semilight" panose="020B0402040204020203" pitchFamily="34" charset="0"/>
              </a:rPr>
              <a:t>SparEnergi.dk</a:t>
            </a:r>
            <a:r>
              <a:rPr lang="da-DK" b="1">
                <a:latin typeface="Segoe UI Semilight" panose="020B0402040204020203" pitchFamily="34" charset="0"/>
                <a:cs typeface="Segoe UI Semilight" panose="020B0402040204020203" pitchFamily="34" charset="0"/>
              </a:rPr>
              <a:t>/erhvervstilskud</a:t>
            </a:r>
          </a:p>
          <a:p>
            <a:r>
              <a:rPr lang="da-DK">
                <a:latin typeface="Segoe UI Semilight" panose="020B0402040204020203" pitchFamily="34" charset="0"/>
                <a:cs typeface="Segoe UI Semilight" panose="020B0402040204020203" pitchFamily="34" charset="0"/>
              </a:rPr>
              <a:t>  </a:t>
            </a:r>
          </a:p>
        </p:txBody>
      </p:sp>
    </p:spTree>
    <p:extLst>
      <p:ext uri="{BB962C8B-B14F-4D97-AF65-F5344CB8AC3E}">
        <p14:creationId xmlns:p14="http://schemas.microsoft.com/office/powerpoint/2010/main" val="258902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7">
            <a:extLst>
              <a:ext uri="{FF2B5EF4-FFF2-40B4-BE49-F238E27FC236}">
                <a16:creationId xmlns:a16="http://schemas.microsoft.com/office/drawing/2014/main" id="{F0B7A832-0270-DA8E-E58E-975EA7E34B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575197"/>
            <a:ext cx="9144000" cy="6096000"/>
          </a:xfrm>
          <a:prstGeom prst="rect">
            <a:avLst/>
          </a:prstGeom>
        </p:spPr>
      </p:pic>
      <p:sp>
        <p:nvSpPr>
          <p:cNvPr id="4" name="Pladsholder til tekst 16">
            <a:extLst>
              <a:ext uri="{FF2B5EF4-FFF2-40B4-BE49-F238E27FC236}">
                <a16:creationId xmlns:a16="http://schemas.microsoft.com/office/drawing/2014/main" id="{44450F12-FB57-002E-EC0A-3C32C5DC470D}"/>
              </a:ext>
            </a:extLst>
          </p:cNvPr>
          <p:cNvSpPr txBox="1">
            <a:spLocks/>
          </p:cNvSpPr>
          <p:nvPr/>
        </p:nvSpPr>
        <p:spPr>
          <a:xfrm rot="21291276">
            <a:off x="3521751" y="2268086"/>
            <a:ext cx="3463612" cy="2399063"/>
          </a:xfrm>
          <a:prstGeom prst="rect">
            <a:avLst/>
          </a:prstGeom>
          <a:effectLst>
            <a:softEdge rad="0"/>
          </a:effectLst>
        </p:spPr>
        <p:txBody>
          <a:bodyPr anchor="ctr">
            <a:normAutofit/>
          </a:bodyPr>
          <a:lstStyle>
            <a:lvl1pPr marL="0" indent="0" algn="ctr" defTabSz="818693" rtl="0" eaLnBrk="1" latinLnBrk="0" hangingPunct="1">
              <a:spcBef>
                <a:spcPct val="20000"/>
              </a:spcBef>
              <a:buFont typeface="Arial" panose="020B0604020202020204" pitchFamily="34" charset="0"/>
              <a:buNone/>
              <a:defRPr sz="2400" b="0" kern="1200" baseline="0">
                <a:solidFill>
                  <a:srgbClr val="0097A7"/>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da-DK" sz="4800">
                <a:solidFill>
                  <a:schemeClr val="accent1"/>
                </a:solidFill>
              </a:rPr>
              <a:t>Kontakt</a:t>
            </a:r>
            <a:endParaRPr lang="da-DK"/>
          </a:p>
        </p:txBody>
      </p:sp>
      <p:sp>
        <p:nvSpPr>
          <p:cNvPr id="5" name="Ellipse 4">
            <a:extLst>
              <a:ext uri="{FF2B5EF4-FFF2-40B4-BE49-F238E27FC236}">
                <a16:creationId xmlns:a16="http://schemas.microsoft.com/office/drawing/2014/main" id="{8C785387-51C3-CD80-6443-67AFECAB724F}"/>
              </a:ext>
            </a:extLst>
          </p:cNvPr>
          <p:cNvSpPr/>
          <p:nvPr/>
        </p:nvSpPr>
        <p:spPr>
          <a:xfrm>
            <a:off x="2903178" y="1800086"/>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Ellipse 5">
            <a:extLst>
              <a:ext uri="{FF2B5EF4-FFF2-40B4-BE49-F238E27FC236}">
                <a16:creationId xmlns:a16="http://schemas.microsoft.com/office/drawing/2014/main" id="{2C5A3A72-5061-4996-616E-E8DC7A2E5D9B}"/>
              </a:ext>
            </a:extLst>
          </p:cNvPr>
          <p:cNvSpPr/>
          <p:nvPr/>
        </p:nvSpPr>
        <p:spPr>
          <a:xfrm>
            <a:off x="2903178" y="2484086"/>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pic>
        <p:nvPicPr>
          <p:cNvPr id="7" name="Billede 6">
            <a:extLst>
              <a:ext uri="{FF2B5EF4-FFF2-40B4-BE49-F238E27FC236}">
                <a16:creationId xmlns:a16="http://schemas.microsoft.com/office/drawing/2014/main" id="{07BD4D5B-3960-DA8B-8142-8411E07BE8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200679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A22FFFA-D0CE-6ECD-664B-FC7C1BFCDAAD}"/>
              </a:ext>
            </a:extLst>
          </p:cNvPr>
          <p:cNvSpPr>
            <a:spLocks noGrp="1"/>
          </p:cNvSpPr>
          <p:nvPr>
            <p:ph type="body" sz="quarter" idx="12"/>
          </p:nvPr>
        </p:nvSpPr>
        <p:spPr>
          <a:xfrm>
            <a:off x="827584" y="1459168"/>
            <a:ext cx="2557705" cy="3420000"/>
          </a:xfrm>
        </p:spPr>
        <p:txBody>
          <a:bodyPr>
            <a:noAutofit/>
          </a:bodyPr>
          <a:lstStyle/>
          <a:p>
            <a:r>
              <a:rPr lang="da-DK" b="1" dirty="0">
                <a:latin typeface="Segoe UI Semibold" panose="020B0502040204020203" pitchFamily="34" charset="0"/>
                <a:cs typeface="Segoe UI Semibold" panose="020B0502040204020203" pitchFamily="34" charset="0"/>
              </a:rPr>
              <a:t>Erhvervspuljens vejledning</a:t>
            </a:r>
          </a:p>
          <a:p>
            <a:r>
              <a:rPr lang="da-DK" dirty="0"/>
              <a:t>Telefon: 51 67 43 01</a:t>
            </a:r>
          </a:p>
          <a:p>
            <a:r>
              <a:rPr lang="da-DK" dirty="0"/>
              <a:t>Mail: </a:t>
            </a:r>
            <a:r>
              <a:rPr lang="da-DK" dirty="0">
                <a:solidFill>
                  <a:schemeClr val="accent1"/>
                </a:solidFill>
                <a:hlinkClick r:id="rId3">
                  <a:extLst>
                    <a:ext uri="{A12FA001-AC4F-418D-AE19-62706E023703}">
                      <ahyp:hlinkClr xmlns:ahyp="http://schemas.microsoft.com/office/drawing/2018/hyperlinkcolor" val="tx"/>
                    </a:ext>
                  </a:extLst>
                </a:hlinkClick>
              </a:rPr>
              <a:t>erhvervstilskud@ens.dk</a:t>
            </a:r>
            <a:endParaRPr lang="da-DK" dirty="0">
              <a:solidFill>
                <a:schemeClr val="accent1"/>
              </a:solidFill>
            </a:endParaRPr>
          </a:p>
          <a:p>
            <a:endParaRPr lang="da-DK" dirty="0"/>
          </a:p>
          <a:p>
            <a:endParaRPr lang="da-DK" dirty="0"/>
          </a:p>
        </p:txBody>
      </p:sp>
      <p:sp>
        <p:nvSpPr>
          <p:cNvPr id="3" name="Pladsholder til dato 2">
            <a:extLst>
              <a:ext uri="{FF2B5EF4-FFF2-40B4-BE49-F238E27FC236}">
                <a16:creationId xmlns:a16="http://schemas.microsoft.com/office/drawing/2014/main" id="{949B3FC0-1B44-0A83-F2D3-5CD483324741}"/>
              </a:ext>
            </a:extLst>
          </p:cNvPr>
          <p:cNvSpPr>
            <a:spLocks noGrp="1"/>
          </p:cNvSpPr>
          <p:nvPr>
            <p:ph type="dt" sz="half" idx="17"/>
          </p:nvPr>
        </p:nvSpPr>
        <p:spPr/>
        <p:txBody>
          <a:bodyPr/>
          <a:lstStyle/>
          <a:p>
            <a:fld id="{D6C43E05-5416-43CC-9354-A0F970D8A001}" type="datetime2">
              <a:rPr lang="da-DK" smtClean="0"/>
              <a:pPr/>
              <a:t>1. november 2022</a:t>
            </a:fld>
            <a:endParaRPr lang="da-DK"/>
          </a:p>
        </p:txBody>
      </p:sp>
      <p:sp>
        <p:nvSpPr>
          <p:cNvPr id="4" name="Pladsholder til slidenummer 3">
            <a:extLst>
              <a:ext uri="{FF2B5EF4-FFF2-40B4-BE49-F238E27FC236}">
                <a16:creationId xmlns:a16="http://schemas.microsoft.com/office/drawing/2014/main" id="{19EF88C9-E425-7DB1-F6AD-B780690894C0}"/>
              </a:ext>
            </a:extLst>
          </p:cNvPr>
          <p:cNvSpPr>
            <a:spLocks noGrp="1"/>
          </p:cNvSpPr>
          <p:nvPr>
            <p:ph type="sldNum" sz="quarter" idx="18"/>
          </p:nvPr>
        </p:nvSpPr>
        <p:spPr/>
        <p:txBody>
          <a:bodyPr/>
          <a:lstStyle/>
          <a:p>
            <a:r>
              <a:rPr lang="da-DK"/>
              <a:t>Side </a:t>
            </a:r>
            <a:fld id="{8E044AEF-F590-47CE-BE8F-5C241A59BA2A}" type="slidenum">
              <a:rPr lang="da-DK" smtClean="0"/>
              <a:pPr/>
              <a:t>33</a:t>
            </a:fld>
            <a:endParaRPr lang="da-DK"/>
          </a:p>
        </p:txBody>
      </p:sp>
      <p:sp>
        <p:nvSpPr>
          <p:cNvPr id="5" name="Pladsholder til tekst 4">
            <a:extLst>
              <a:ext uri="{FF2B5EF4-FFF2-40B4-BE49-F238E27FC236}">
                <a16:creationId xmlns:a16="http://schemas.microsoft.com/office/drawing/2014/main" id="{57313654-7F38-C0C4-B66F-7BB9B91B8C02}"/>
              </a:ext>
            </a:extLst>
          </p:cNvPr>
          <p:cNvSpPr>
            <a:spLocks noGrp="1"/>
          </p:cNvSpPr>
          <p:nvPr>
            <p:ph type="body" sz="quarter" idx="20"/>
          </p:nvPr>
        </p:nvSpPr>
        <p:spPr>
          <a:xfrm>
            <a:off x="4240222" y="1454841"/>
            <a:ext cx="2667654" cy="3420000"/>
          </a:xfrm>
        </p:spPr>
        <p:txBody>
          <a:bodyPr/>
          <a:lstStyle/>
          <a:p>
            <a:r>
              <a:rPr lang="da-DK" b="1" dirty="0">
                <a:latin typeface="Segoe UI Semibold" panose="020B0502040204020203" pitchFamily="34" charset="0"/>
                <a:cs typeface="Segoe UI Semibold" panose="020B0502040204020203" pitchFamily="34" charset="0"/>
              </a:rPr>
              <a:t>Oplægsholder</a:t>
            </a:r>
          </a:p>
          <a:p>
            <a:r>
              <a:rPr lang="da-DK" dirty="0"/>
              <a:t>Navn</a:t>
            </a:r>
          </a:p>
          <a:p>
            <a:r>
              <a:rPr lang="da-DK" dirty="0">
                <a:solidFill>
                  <a:schemeClr val="accent1"/>
                </a:solidFill>
              </a:rPr>
              <a:t>mail@mail.dk</a:t>
            </a:r>
          </a:p>
          <a:p>
            <a:r>
              <a:rPr lang="da-DK" dirty="0"/>
              <a:t>11 22 33 44</a:t>
            </a:r>
          </a:p>
          <a:p>
            <a:endParaRPr lang="da-DK" dirty="0"/>
          </a:p>
        </p:txBody>
      </p:sp>
      <p:sp>
        <p:nvSpPr>
          <p:cNvPr id="6" name="Pladsholder til tekst 5">
            <a:extLst>
              <a:ext uri="{FF2B5EF4-FFF2-40B4-BE49-F238E27FC236}">
                <a16:creationId xmlns:a16="http://schemas.microsoft.com/office/drawing/2014/main" id="{4F6CA966-2777-F395-6FC3-605BB814CBC3}"/>
              </a:ext>
            </a:extLst>
          </p:cNvPr>
          <p:cNvSpPr>
            <a:spLocks noGrp="1"/>
          </p:cNvSpPr>
          <p:nvPr>
            <p:ph type="body" sz="quarter" idx="21"/>
          </p:nvPr>
        </p:nvSpPr>
        <p:spPr/>
        <p:txBody>
          <a:bodyPr/>
          <a:lstStyle/>
          <a:p>
            <a:r>
              <a:rPr lang="da-DK">
                <a:solidFill>
                  <a:srgbClr val="145F65"/>
                </a:solidFill>
              </a:rPr>
              <a:t>Kontaktark</a:t>
            </a:r>
            <a:endParaRPr lang="da-DK">
              <a:solidFill>
                <a:srgbClr val="145F65"/>
              </a:solidFill>
              <a:highlight>
                <a:srgbClr val="FFFF00"/>
              </a:highlight>
            </a:endParaRPr>
          </a:p>
        </p:txBody>
      </p:sp>
    </p:spTree>
    <p:extLst>
      <p:ext uri="{BB962C8B-B14F-4D97-AF65-F5344CB8AC3E}">
        <p14:creationId xmlns:p14="http://schemas.microsoft.com/office/powerpoint/2010/main" val="148344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7AC9AF40-7EF2-4ECE-EA9F-DAB36723A3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3" t="21269" r="18368" b="10946"/>
          <a:stretch/>
        </p:blipFill>
        <p:spPr>
          <a:xfrm>
            <a:off x="0" y="0"/>
            <a:ext cx="9143998" cy="5143500"/>
          </a:xfrm>
          <a:prstGeom prst="rect">
            <a:avLst/>
          </a:prstGeom>
        </p:spPr>
      </p:pic>
      <p:sp>
        <p:nvSpPr>
          <p:cNvPr id="5" name="Rektangel 4">
            <a:extLst>
              <a:ext uri="{FF2B5EF4-FFF2-40B4-BE49-F238E27FC236}">
                <a16:creationId xmlns:a16="http://schemas.microsoft.com/office/drawing/2014/main" id="{0ABB222E-FDD3-265B-E531-1385CFC1ABCF}"/>
              </a:ext>
            </a:extLst>
          </p:cNvPr>
          <p:cNvSpPr/>
          <p:nvPr/>
        </p:nvSpPr>
        <p:spPr>
          <a:xfrm>
            <a:off x="2" y="1"/>
            <a:ext cx="9143998" cy="5143500"/>
          </a:xfrm>
          <a:prstGeom prst="rect">
            <a:avLst/>
          </a:prstGeom>
          <a:gradFill>
            <a:gsLst>
              <a:gs pos="0">
                <a:schemeClr val="tx1">
                  <a:alpha val="20000"/>
                </a:schemeClr>
              </a:gs>
              <a:gs pos="77000">
                <a:schemeClr val="accent1">
                  <a:lumMod val="100000"/>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FDE3E932-0ED6-C642-74B4-E6BEB44F48B0}"/>
              </a:ext>
            </a:extLst>
          </p:cNvPr>
          <p:cNvSpPr/>
          <p:nvPr/>
        </p:nvSpPr>
        <p:spPr>
          <a:xfrm>
            <a:off x="621412" y="1071984"/>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sp>
        <p:nvSpPr>
          <p:cNvPr id="12" name="Ellipse 11">
            <a:extLst>
              <a:ext uri="{FF2B5EF4-FFF2-40B4-BE49-F238E27FC236}">
                <a16:creationId xmlns:a16="http://schemas.microsoft.com/office/drawing/2014/main" id="{4B1518FC-FFCF-B637-522F-13B4502715B6}"/>
              </a:ext>
            </a:extLst>
          </p:cNvPr>
          <p:cNvSpPr/>
          <p:nvPr/>
        </p:nvSpPr>
        <p:spPr>
          <a:xfrm>
            <a:off x="223125" y="351878"/>
            <a:ext cx="1516223" cy="151622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5A534700-FA48-214B-83E8-C8CB0FF641C2}"/>
              </a:ext>
            </a:extLst>
          </p:cNvPr>
          <p:cNvSpPr/>
          <p:nvPr/>
        </p:nvSpPr>
        <p:spPr>
          <a:xfrm>
            <a:off x="223125" y="1448229"/>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sp>
        <p:nvSpPr>
          <p:cNvPr id="8" name="Pladsholder til tekst 16">
            <a:extLst>
              <a:ext uri="{FF2B5EF4-FFF2-40B4-BE49-F238E27FC236}">
                <a16:creationId xmlns:a16="http://schemas.microsoft.com/office/drawing/2014/main" id="{2A45894A-9BDD-28A8-EFD8-E82D8116953B}"/>
              </a:ext>
            </a:extLst>
          </p:cNvPr>
          <p:cNvSpPr txBox="1">
            <a:spLocks/>
          </p:cNvSpPr>
          <p:nvPr/>
        </p:nvSpPr>
        <p:spPr>
          <a:xfrm>
            <a:off x="156711" y="431219"/>
            <a:ext cx="1649049" cy="1281530"/>
          </a:xfrm>
          <a:prstGeom prst="rect">
            <a:avLst/>
          </a:prstGeom>
          <a:effectLst>
            <a:softEdge rad="0"/>
          </a:effectLst>
        </p:spPr>
        <p:txBody>
          <a:bodyPr anchor="ctr">
            <a:normAutofit/>
          </a:bodyPr>
          <a:lstStyle>
            <a:lvl1pPr marL="0" indent="0" algn="ctr" defTabSz="818693" rtl="0" eaLnBrk="1" latinLnBrk="0" hangingPunct="1">
              <a:spcBef>
                <a:spcPct val="20000"/>
              </a:spcBef>
              <a:buFont typeface="Arial" panose="020B0604020202020204" pitchFamily="34" charset="0"/>
              <a:buNone/>
              <a:defRPr sz="2400" b="0" kern="1200" baseline="0">
                <a:solidFill>
                  <a:srgbClr val="0097A7"/>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da-DK" sz="4200" dirty="0">
                <a:solidFill>
                  <a:schemeClr val="bg1"/>
                </a:solidFill>
              </a:rPr>
              <a:t>Tak</a:t>
            </a:r>
          </a:p>
        </p:txBody>
      </p:sp>
      <p:sp>
        <p:nvSpPr>
          <p:cNvPr id="2" name="Tekstfelt 1">
            <a:extLst>
              <a:ext uri="{FF2B5EF4-FFF2-40B4-BE49-F238E27FC236}">
                <a16:creationId xmlns:a16="http://schemas.microsoft.com/office/drawing/2014/main" id="{EDEC967D-E533-777B-2E43-A52CB6F81DE9}"/>
              </a:ext>
            </a:extLst>
          </p:cNvPr>
          <p:cNvSpPr txBox="1"/>
          <p:nvPr/>
        </p:nvSpPr>
        <p:spPr>
          <a:xfrm>
            <a:off x="1084599" y="3866883"/>
            <a:ext cx="2673626" cy="523220"/>
          </a:xfrm>
          <a:prstGeom prst="rect">
            <a:avLst/>
          </a:prstGeom>
          <a:noFill/>
        </p:spPr>
        <p:txBody>
          <a:bodyPr wrap="square" rtlCol="0">
            <a:spAutoFit/>
          </a:bodyPr>
          <a:lstStyle/>
          <a:p>
            <a:pPr algn="ctr"/>
            <a:r>
              <a:rPr lang="da-DK" sz="1400" b="1" dirty="0">
                <a:latin typeface="Segoe UI Semibold" panose="020B0502040204020203" pitchFamily="34" charset="0"/>
                <a:cs typeface="Segoe UI Semibold" panose="020B0502040204020203" pitchFamily="34" charset="0"/>
              </a:rPr>
              <a:t>Tilmeld dig Erhvervspuljens nyhedsbrev</a:t>
            </a:r>
          </a:p>
        </p:txBody>
      </p:sp>
      <p:pic>
        <p:nvPicPr>
          <p:cNvPr id="3" name="Billede 2">
            <a:extLst>
              <a:ext uri="{FF2B5EF4-FFF2-40B4-BE49-F238E27FC236}">
                <a16:creationId xmlns:a16="http://schemas.microsoft.com/office/drawing/2014/main" id="{72D334CC-1167-F843-DB74-380C35CD839F}"/>
              </a:ext>
            </a:extLst>
          </p:cNvPr>
          <p:cNvPicPr>
            <a:picLocks noChangeAspect="1"/>
          </p:cNvPicPr>
          <p:nvPr/>
        </p:nvPicPr>
        <p:blipFill>
          <a:blip r:embed="rId4"/>
          <a:stretch>
            <a:fillRect/>
          </a:stretch>
        </p:blipFill>
        <p:spPr>
          <a:xfrm>
            <a:off x="1498052" y="1813600"/>
            <a:ext cx="1952432" cy="1952432"/>
          </a:xfrm>
          <a:prstGeom prst="rect">
            <a:avLst/>
          </a:prstGeom>
        </p:spPr>
      </p:pic>
      <p:sp>
        <p:nvSpPr>
          <p:cNvPr id="4" name="TextBox 3">
            <a:extLst>
              <a:ext uri="{FF2B5EF4-FFF2-40B4-BE49-F238E27FC236}">
                <a16:creationId xmlns:a16="http://schemas.microsoft.com/office/drawing/2014/main" id="{665CF550-BEF3-E18F-6C76-F27BB29FB8D1}"/>
              </a:ext>
            </a:extLst>
          </p:cNvPr>
          <p:cNvSpPr txBox="1"/>
          <p:nvPr/>
        </p:nvSpPr>
        <p:spPr>
          <a:xfrm>
            <a:off x="6756663" y="3405218"/>
            <a:ext cx="1848533" cy="1446550"/>
          </a:xfrm>
          <a:prstGeom prst="rect">
            <a:avLst/>
          </a:prstGeom>
          <a:noFill/>
        </p:spPr>
        <p:txBody>
          <a:bodyPr wrap="square">
            <a:spAutoFit/>
          </a:bodyPr>
          <a:lstStyle/>
          <a:p>
            <a:r>
              <a:rPr lang="da-DK"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Erhvervspuljen er i 2022-2025 medfinansieret af Den Europæiske Unions genopretningsplan. </a:t>
            </a:r>
          </a:p>
          <a:p>
            <a:r>
              <a:rPr lang="da-DK"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Læs mere om EU’s politiske prioriteter </a:t>
            </a:r>
            <a:r>
              <a:rPr lang="da-DK" sz="11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da-DK"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og genopretningsplanen her: </a:t>
            </a:r>
            <a:r>
              <a:rPr lang="da-DK" sz="1100" b="1" u="sng" dirty="0">
                <a:solidFill>
                  <a:schemeClr val="bg1"/>
                </a:solidFill>
                <a:effectLst/>
                <a:latin typeface="Segoe UI" panose="020B0502040204020203" pitchFamily="34" charset="0"/>
                <a:ea typeface="Calibri" panose="020F0502020204030204" pitchFamily="34" charset="0"/>
                <a:cs typeface="Segoe UI" panose="020B0502040204020203" pitchFamily="34" charset="0"/>
                <a:hlinkClick r:id="rId5">
                  <a:extLst>
                    <a:ext uri="{A12FA001-AC4F-418D-AE19-62706E023703}">
                      <ahyp:hlinkClr xmlns:ahyp="http://schemas.microsoft.com/office/drawing/2018/hyperlinkcolor" val="tx"/>
                    </a:ext>
                  </a:extLst>
                </a:hlinkClick>
              </a:rPr>
              <a:t>Link</a:t>
            </a:r>
            <a:endParaRPr lang="en-DK"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p:txBody>
      </p:sp>
      <p:pic>
        <p:nvPicPr>
          <p:cNvPr id="6" name="Picture 5" descr="Text&#10;&#10;Description automatically generated">
            <a:extLst>
              <a:ext uri="{FF2B5EF4-FFF2-40B4-BE49-F238E27FC236}">
                <a16:creationId xmlns:a16="http://schemas.microsoft.com/office/drawing/2014/main" id="{CF2B1C87-6378-E3A2-3167-18502E132279}"/>
              </a:ext>
            </a:extLst>
          </p:cNvPr>
          <p:cNvPicPr>
            <a:picLocks noChangeAspect="1"/>
          </p:cNvPicPr>
          <p:nvPr/>
        </p:nvPicPr>
        <p:blipFill>
          <a:blip r:embed="rId6"/>
          <a:stretch>
            <a:fillRect/>
          </a:stretch>
        </p:blipFill>
        <p:spPr>
          <a:xfrm>
            <a:off x="6844233" y="2871984"/>
            <a:ext cx="1987642" cy="459555"/>
          </a:xfrm>
          <a:prstGeom prst="rect">
            <a:avLst/>
          </a:prstGeom>
        </p:spPr>
      </p:pic>
    </p:spTree>
    <p:extLst>
      <p:ext uri="{BB962C8B-B14F-4D97-AF65-F5344CB8AC3E}">
        <p14:creationId xmlns:p14="http://schemas.microsoft.com/office/powerpoint/2010/main" val="420351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7AC9AF40-7EF2-4ECE-EA9F-DAB36723A3B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695307"/>
            <a:ext cx="10787063" cy="7191375"/>
          </a:xfrm>
          <a:prstGeom prst="rect">
            <a:avLst/>
          </a:prstGeom>
        </p:spPr>
      </p:pic>
      <p:sp>
        <p:nvSpPr>
          <p:cNvPr id="10" name="Ellipse 9">
            <a:extLst>
              <a:ext uri="{FF2B5EF4-FFF2-40B4-BE49-F238E27FC236}">
                <a16:creationId xmlns:a16="http://schemas.microsoft.com/office/drawing/2014/main" id="{FDE3E932-0ED6-C642-74B4-E6BEB44F48B0}"/>
              </a:ext>
            </a:extLst>
          </p:cNvPr>
          <p:cNvSpPr/>
          <p:nvPr/>
        </p:nvSpPr>
        <p:spPr>
          <a:xfrm>
            <a:off x="457599" y="771750"/>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sp>
        <p:nvSpPr>
          <p:cNvPr id="11" name="Pladsholder til tekst 16">
            <a:extLst>
              <a:ext uri="{FF2B5EF4-FFF2-40B4-BE49-F238E27FC236}">
                <a16:creationId xmlns:a16="http://schemas.microsoft.com/office/drawing/2014/main" id="{D004BBAE-94E4-7D45-7989-4E101BECBC80}"/>
              </a:ext>
            </a:extLst>
          </p:cNvPr>
          <p:cNvSpPr txBox="1">
            <a:spLocks/>
          </p:cNvSpPr>
          <p:nvPr/>
        </p:nvSpPr>
        <p:spPr>
          <a:xfrm>
            <a:off x="525793" y="1372218"/>
            <a:ext cx="3463612" cy="2399063"/>
          </a:xfrm>
          <a:prstGeom prst="rect">
            <a:avLst/>
          </a:prstGeom>
          <a:effectLst>
            <a:softEdge rad="0"/>
          </a:effectLst>
        </p:spPr>
        <p:txBody>
          <a:bodyPr anchor="ctr">
            <a:normAutofit/>
          </a:bodyPr>
          <a:lstStyle>
            <a:lvl1pPr marL="0" indent="0" algn="ctr" defTabSz="818693" rtl="0" eaLnBrk="1" latinLnBrk="0" hangingPunct="1">
              <a:spcBef>
                <a:spcPct val="20000"/>
              </a:spcBef>
              <a:buFont typeface="Arial" panose="020B0604020202020204" pitchFamily="34" charset="0"/>
              <a:buNone/>
              <a:defRPr sz="2400" b="0" kern="1200" baseline="0">
                <a:solidFill>
                  <a:srgbClr val="0097A7"/>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da-DK" sz="3000"/>
              <a:t>Forestil dig </a:t>
            </a:r>
            <a:br>
              <a:rPr lang="da-DK" sz="3000"/>
            </a:br>
            <a:r>
              <a:rPr lang="da-DK" sz="3000" b="1">
                <a:latin typeface="Segoe UI" panose="020B0502040204020203" pitchFamily="34" charset="0"/>
                <a:cs typeface="Segoe UI" panose="020B0502040204020203" pitchFamily="34" charset="0"/>
              </a:rPr>
              <a:t>fremtiden</a:t>
            </a:r>
            <a:r>
              <a:rPr lang="da-DK" sz="3000"/>
              <a:t> for din virksomhed</a:t>
            </a:r>
          </a:p>
        </p:txBody>
      </p:sp>
      <p:sp>
        <p:nvSpPr>
          <p:cNvPr id="12" name="Ellipse 11">
            <a:extLst>
              <a:ext uri="{FF2B5EF4-FFF2-40B4-BE49-F238E27FC236}">
                <a16:creationId xmlns:a16="http://schemas.microsoft.com/office/drawing/2014/main" id="{4B1518FC-FFCF-B637-522F-13B4502715B6}"/>
              </a:ext>
            </a:extLst>
          </p:cNvPr>
          <p:cNvSpPr/>
          <p:nvPr/>
        </p:nvSpPr>
        <p:spPr>
          <a:xfrm>
            <a:off x="241175" y="764229"/>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5A534700-FA48-214B-83E8-C8CB0FF641C2}"/>
              </a:ext>
            </a:extLst>
          </p:cNvPr>
          <p:cNvSpPr/>
          <p:nvPr/>
        </p:nvSpPr>
        <p:spPr>
          <a:xfrm>
            <a:off x="241175" y="1448229"/>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pic>
        <p:nvPicPr>
          <p:cNvPr id="14" name="Billede 13">
            <a:extLst>
              <a:ext uri="{FF2B5EF4-FFF2-40B4-BE49-F238E27FC236}">
                <a16:creationId xmlns:a16="http://schemas.microsoft.com/office/drawing/2014/main" id="{D96546F4-91F0-E430-4F1A-C34704FF85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292827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7AC9AF40-7EF2-4ECE-EA9F-DAB36723A3B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695307"/>
            <a:ext cx="10787062" cy="7191375"/>
          </a:xfrm>
          <a:prstGeom prst="rect">
            <a:avLst/>
          </a:prstGeom>
        </p:spPr>
      </p:pic>
      <p:sp>
        <p:nvSpPr>
          <p:cNvPr id="10" name="Ellipse 9">
            <a:extLst>
              <a:ext uri="{FF2B5EF4-FFF2-40B4-BE49-F238E27FC236}">
                <a16:creationId xmlns:a16="http://schemas.microsoft.com/office/drawing/2014/main" id="{FDE3E932-0ED6-C642-74B4-E6BEB44F48B0}"/>
              </a:ext>
            </a:extLst>
          </p:cNvPr>
          <p:cNvSpPr/>
          <p:nvPr/>
        </p:nvSpPr>
        <p:spPr>
          <a:xfrm>
            <a:off x="457599" y="771750"/>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sp>
        <p:nvSpPr>
          <p:cNvPr id="11" name="Pladsholder til tekst 16">
            <a:extLst>
              <a:ext uri="{FF2B5EF4-FFF2-40B4-BE49-F238E27FC236}">
                <a16:creationId xmlns:a16="http://schemas.microsoft.com/office/drawing/2014/main" id="{D004BBAE-94E4-7D45-7989-4E101BECBC80}"/>
              </a:ext>
            </a:extLst>
          </p:cNvPr>
          <p:cNvSpPr txBox="1">
            <a:spLocks/>
          </p:cNvSpPr>
          <p:nvPr/>
        </p:nvSpPr>
        <p:spPr>
          <a:xfrm>
            <a:off x="525793" y="1372218"/>
            <a:ext cx="3463612" cy="2399063"/>
          </a:xfrm>
          <a:prstGeom prst="rect">
            <a:avLst/>
          </a:prstGeom>
          <a:effectLst>
            <a:softEdge rad="0"/>
          </a:effectLst>
        </p:spPr>
        <p:txBody>
          <a:bodyPr anchor="ctr">
            <a:normAutofit/>
          </a:bodyPr>
          <a:lstStyle>
            <a:lvl1pPr marL="0" indent="0" algn="ctr" defTabSz="818693" rtl="0" eaLnBrk="1" latinLnBrk="0" hangingPunct="1">
              <a:spcBef>
                <a:spcPct val="20000"/>
              </a:spcBef>
              <a:buFont typeface="Arial" panose="020B0604020202020204" pitchFamily="34" charset="0"/>
              <a:buNone/>
              <a:defRPr sz="2400" b="0" kern="1200" baseline="0">
                <a:solidFill>
                  <a:srgbClr val="0097A7"/>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da-DK" sz="3000"/>
              <a:t>Forestil dig </a:t>
            </a:r>
            <a:br>
              <a:rPr lang="da-DK" sz="3000"/>
            </a:br>
            <a:r>
              <a:rPr lang="da-DK" sz="3000" b="1">
                <a:latin typeface="Segoe UI" panose="020B0502040204020203" pitchFamily="34" charset="0"/>
                <a:cs typeface="Segoe UI" panose="020B0502040204020203" pitchFamily="34" charset="0"/>
              </a:rPr>
              <a:t>fremtiden</a:t>
            </a:r>
            <a:r>
              <a:rPr lang="da-DK" sz="3000"/>
              <a:t> for din virksomhed</a:t>
            </a:r>
          </a:p>
        </p:txBody>
      </p:sp>
      <p:sp>
        <p:nvSpPr>
          <p:cNvPr id="12" name="Ellipse 11">
            <a:extLst>
              <a:ext uri="{FF2B5EF4-FFF2-40B4-BE49-F238E27FC236}">
                <a16:creationId xmlns:a16="http://schemas.microsoft.com/office/drawing/2014/main" id="{4B1518FC-FFCF-B637-522F-13B4502715B6}"/>
              </a:ext>
            </a:extLst>
          </p:cNvPr>
          <p:cNvSpPr/>
          <p:nvPr/>
        </p:nvSpPr>
        <p:spPr>
          <a:xfrm>
            <a:off x="241175" y="764229"/>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5A534700-FA48-214B-83E8-C8CB0FF641C2}"/>
              </a:ext>
            </a:extLst>
          </p:cNvPr>
          <p:cNvSpPr/>
          <p:nvPr/>
        </p:nvSpPr>
        <p:spPr>
          <a:xfrm>
            <a:off x="241175" y="1448229"/>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pic>
        <p:nvPicPr>
          <p:cNvPr id="14" name="Billede 13">
            <a:extLst>
              <a:ext uri="{FF2B5EF4-FFF2-40B4-BE49-F238E27FC236}">
                <a16:creationId xmlns:a16="http://schemas.microsoft.com/office/drawing/2014/main" id="{D96546F4-91F0-E430-4F1A-C34704FF85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256414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7AC9AF40-7EF2-4ECE-EA9F-DAB36723A3B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694331"/>
            <a:ext cx="10787063" cy="7189422"/>
          </a:xfrm>
          <a:prstGeom prst="rect">
            <a:avLst/>
          </a:prstGeom>
        </p:spPr>
      </p:pic>
      <p:sp>
        <p:nvSpPr>
          <p:cNvPr id="10" name="Ellipse 9">
            <a:extLst>
              <a:ext uri="{FF2B5EF4-FFF2-40B4-BE49-F238E27FC236}">
                <a16:creationId xmlns:a16="http://schemas.microsoft.com/office/drawing/2014/main" id="{FDE3E932-0ED6-C642-74B4-E6BEB44F48B0}"/>
              </a:ext>
            </a:extLst>
          </p:cNvPr>
          <p:cNvSpPr/>
          <p:nvPr/>
        </p:nvSpPr>
        <p:spPr>
          <a:xfrm>
            <a:off x="457599" y="771750"/>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sp>
        <p:nvSpPr>
          <p:cNvPr id="11" name="Pladsholder til tekst 16">
            <a:extLst>
              <a:ext uri="{FF2B5EF4-FFF2-40B4-BE49-F238E27FC236}">
                <a16:creationId xmlns:a16="http://schemas.microsoft.com/office/drawing/2014/main" id="{D004BBAE-94E4-7D45-7989-4E101BECBC80}"/>
              </a:ext>
            </a:extLst>
          </p:cNvPr>
          <p:cNvSpPr txBox="1">
            <a:spLocks/>
          </p:cNvSpPr>
          <p:nvPr/>
        </p:nvSpPr>
        <p:spPr>
          <a:xfrm>
            <a:off x="525793" y="1372218"/>
            <a:ext cx="3463612" cy="2399063"/>
          </a:xfrm>
          <a:prstGeom prst="rect">
            <a:avLst/>
          </a:prstGeom>
          <a:effectLst>
            <a:softEdge rad="0"/>
          </a:effectLst>
        </p:spPr>
        <p:txBody>
          <a:bodyPr anchor="ctr">
            <a:normAutofit/>
          </a:bodyPr>
          <a:lstStyle>
            <a:lvl1pPr marL="0" indent="0" algn="ctr" defTabSz="818693" rtl="0" eaLnBrk="1" latinLnBrk="0" hangingPunct="1">
              <a:spcBef>
                <a:spcPct val="20000"/>
              </a:spcBef>
              <a:buFont typeface="Arial" panose="020B0604020202020204" pitchFamily="34" charset="0"/>
              <a:buNone/>
              <a:defRPr sz="2400" b="0" kern="1200" baseline="0">
                <a:solidFill>
                  <a:srgbClr val="0097A7"/>
                </a:solidFill>
                <a:latin typeface="Segoe UI Semilight" panose="020B0402040204020203" pitchFamily="34" charset="0"/>
                <a:ea typeface="+mn-ea"/>
                <a:cs typeface="Segoe UI Semilight" panose="020B0402040204020203" pitchFamily="34" charset="0"/>
              </a:defRPr>
            </a:lvl1pPr>
            <a:lvl2pPr marL="665188" indent="-255842" algn="l" defTabSz="818693" rtl="0" eaLnBrk="1" latinLnBrk="0" hangingPunct="1">
              <a:spcBef>
                <a:spcPct val="20000"/>
              </a:spcBef>
              <a:buFont typeface="Arial" panose="020B0604020202020204" pitchFamily="34" charset="0"/>
              <a:buChar char="–"/>
              <a:defRPr sz="2500" kern="1200">
                <a:solidFill>
                  <a:schemeClr val="tx1"/>
                </a:solidFill>
                <a:latin typeface="Segoe UI Semilight" panose="020B0402040204020203" pitchFamily="34" charset="0"/>
                <a:ea typeface="+mn-ea"/>
                <a:cs typeface="Segoe UI Semilight" panose="020B0402040204020203" pitchFamily="34" charset="0"/>
              </a:defRPr>
            </a:lvl2pPr>
            <a:lvl3pPr marL="1023366" indent="-204673" algn="l" defTabSz="818693" rtl="0" eaLnBrk="1" latinLnBrk="0" hangingPunct="1">
              <a:spcBef>
                <a:spcPct val="20000"/>
              </a:spcBef>
              <a:buFont typeface="Arial" panose="020B0604020202020204" pitchFamily="34" charset="0"/>
              <a:buChar char="•"/>
              <a:defRPr sz="2100" kern="1200">
                <a:solidFill>
                  <a:schemeClr val="tx1"/>
                </a:solidFill>
                <a:latin typeface="Segoe UI Semilight" panose="020B0402040204020203" pitchFamily="34" charset="0"/>
                <a:ea typeface="+mn-ea"/>
                <a:cs typeface="Segoe UI Semilight" panose="020B0402040204020203" pitchFamily="34" charset="0"/>
              </a:defRPr>
            </a:lvl3pPr>
            <a:lvl4pPr marL="1432713"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1842060" indent="-204673" algn="l" defTabSz="818693" rtl="0" eaLnBrk="1" latinLnBrk="0" hangingPunct="1">
              <a:spcBef>
                <a:spcPct val="200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251407"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da-DK" sz="3000"/>
              <a:t>Forestil dig </a:t>
            </a:r>
            <a:br>
              <a:rPr lang="da-DK" sz="3000"/>
            </a:br>
            <a:r>
              <a:rPr lang="da-DK" sz="3000" b="1">
                <a:latin typeface="Segoe UI" panose="020B0502040204020203" pitchFamily="34" charset="0"/>
                <a:cs typeface="Segoe UI" panose="020B0502040204020203" pitchFamily="34" charset="0"/>
              </a:rPr>
              <a:t>fremtiden</a:t>
            </a:r>
            <a:r>
              <a:rPr lang="da-DK" sz="3000"/>
              <a:t> for din virksomhed</a:t>
            </a:r>
          </a:p>
        </p:txBody>
      </p:sp>
      <p:sp>
        <p:nvSpPr>
          <p:cNvPr id="12" name="Ellipse 11">
            <a:extLst>
              <a:ext uri="{FF2B5EF4-FFF2-40B4-BE49-F238E27FC236}">
                <a16:creationId xmlns:a16="http://schemas.microsoft.com/office/drawing/2014/main" id="{4B1518FC-FFCF-B637-522F-13B4502715B6}"/>
              </a:ext>
            </a:extLst>
          </p:cNvPr>
          <p:cNvSpPr/>
          <p:nvPr/>
        </p:nvSpPr>
        <p:spPr>
          <a:xfrm>
            <a:off x="241175" y="764229"/>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5A534700-FA48-214B-83E8-C8CB0FF641C2}"/>
              </a:ext>
            </a:extLst>
          </p:cNvPr>
          <p:cNvSpPr/>
          <p:nvPr/>
        </p:nvSpPr>
        <p:spPr>
          <a:xfrm>
            <a:off x="241175" y="1448229"/>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solidFill>
                <a:schemeClr val="bg1"/>
              </a:solidFill>
              <a:latin typeface="Barlow Light" panose="00000400000000000000" pitchFamily="2" charset="0"/>
            </a:endParaRPr>
          </a:p>
        </p:txBody>
      </p:sp>
      <p:pic>
        <p:nvPicPr>
          <p:cNvPr id="14" name="Billede 13">
            <a:extLst>
              <a:ext uri="{FF2B5EF4-FFF2-40B4-BE49-F238E27FC236}">
                <a16:creationId xmlns:a16="http://schemas.microsoft.com/office/drawing/2014/main" id="{D96546F4-91F0-E430-4F1A-C34704FF85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342999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p:cNvSpPr>
            <a:spLocks noGrp="1"/>
          </p:cNvSpPr>
          <p:nvPr>
            <p:ph type="sldNum" sz="quarter" idx="17"/>
          </p:nvPr>
        </p:nvSpPr>
        <p:spPr/>
        <p:txBody>
          <a:bodyPr/>
          <a:lstStyle/>
          <a:p>
            <a:r>
              <a:rPr lang="da-DK"/>
              <a:t>Side </a:t>
            </a:r>
            <a:fld id="{8E044AEF-F590-47CE-BE8F-5C241A59BA2A}" type="slidenum">
              <a:rPr lang="da-DK" smtClean="0"/>
              <a:pPr/>
              <a:t>7</a:t>
            </a:fld>
            <a:endParaRPr lang="da-DK"/>
          </a:p>
        </p:txBody>
      </p:sp>
      <p:sp>
        <p:nvSpPr>
          <p:cNvPr id="4" name="Pladsholder til tekst 3"/>
          <p:cNvSpPr>
            <a:spLocks noGrp="1"/>
          </p:cNvSpPr>
          <p:nvPr>
            <p:ph type="body" sz="quarter" idx="14"/>
          </p:nvPr>
        </p:nvSpPr>
        <p:spPr>
          <a:xfrm>
            <a:off x="899591" y="1370279"/>
            <a:ext cx="4894921" cy="3420000"/>
          </a:xfrm>
        </p:spPr>
        <p:txBody>
          <a:bodyPr/>
          <a:lstStyle/>
          <a:p>
            <a:pPr marL="285750" indent="-285750">
              <a:buFont typeface="Arial" panose="020B0604020202020204" pitchFamily="34" charset="0"/>
              <a:buChar char="•"/>
            </a:pPr>
            <a:r>
              <a:rPr lang="da-DK" sz="2000"/>
              <a:t>Hvad er Erhvervspuljen?</a:t>
            </a:r>
          </a:p>
          <a:p>
            <a:r>
              <a:rPr lang="da-DK" sz="2000"/>
              <a:t>Retningslinjer</a:t>
            </a:r>
          </a:p>
          <a:p>
            <a:pPr marL="285750" indent="-285750">
              <a:buFont typeface="Arial" panose="020B0604020202020204" pitchFamily="34" charset="0"/>
              <a:buChar char="•"/>
            </a:pPr>
            <a:r>
              <a:rPr lang="da-DK" sz="2000"/>
              <a:t>Cases</a:t>
            </a:r>
          </a:p>
          <a:p>
            <a:pPr marL="285750" indent="-285750">
              <a:buFont typeface="Arial" panose="020B0604020202020204" pitchFamily="34" charset="0"/>
              <a:buChar char="•"/>
            </a:pPr>
            <a:r>
              <a:rPr lang="da-DK" sz="2000"/>
              <a:t>Erhvervspuljekampagnen</a:t>
            </a:r>
          </a:p>
          <a:p>
            <a:pPr marL="285750" indent="-285750">
              <a:buFont typeface="Arial" panose="020B0604020202020204" pitchFamily="34" charset="0"/>
              <a:buChar char="•"/>
            </a:pPr>
            <a:r>
              <a:rPr lang="da-DK" sz="2000"/>
              <a:t>Kontakt</a:t>
            </a:r>
          </a:p>
        </p:txBody>
      </p:sp>
      <p:sp>
        <p:nvSpPr>
          <p:cNvPr id="5" name="Pladsholder til tekst 4"/>
          <p:cNvSpPr>
            <a:spLocks noGrp="1"/>
          </p:cNvSpPr>
          <p:nvPr>
            <p:ph type="body" sz="quarter" idx="18"/>
          </p:nvPr>
        </p:nvSpPr>
        <p:spPr/>
        <p:txBody>
          <a:bodyPr/>
          <a:lstStyle/>
          <a:p>
            <a:r>
              <a:rPr lang="da-DK">
                <a:solidFill>
                  <a:srgbClr val="145F65"/>
                </a:solidFill>
              </a:rPr>
              <a:t>Indhold</a:t>
            </a:r>
          </a:p>
        </p:txBody>
      </p:sp>
    </p:spTree>
    <p:extLst>
      <p:ext uri="{BB962C8B-B14F-4D97-AF65-F5344CB8AC3E}">
        <p14:creationId xmlns:p14="http://schemas.microsoft.com/office/powerpoint/2010/main" val="307804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27B2AEC-C439-9A4E-B6C4-C8A371B18AFB}"/>
              </a:ext>
            </a:extLst>
          </p:cNvPr>
          <p:cNvSpPr>
            <a:spLocks noGrp="1"/>
          </p:cNvSpPr>
          <p:nvPr>
            <p:ph type="dt" sz="half" idx="13"/>
          </p:nvPr>
        </p:nvSpPr>
        <p:spPr/>
        <p:txBody>
          <a:bodyPr/>
          <a:lstStyle/>
          <a:p>
            <a:fld id="{D6C43E05-5416-43CC-9354-A0F970D8A001}" type="datetime2">
              <a:rPr lang="da-DK" smtClean="0"/>
              <a:pPr/>
              <a:t>1. november 2022</a:t>
            </a:fld>
            <a:endParaRPr lang="da-DK"/>
          </a:p>
        </p:txBody>
      </p:sp>
      <p:sp>
        <p:nvSpPr>
          <p:cNvPr id="3" name="Pladsholder til slidenummer 2">
            <a:extLst>
              <a:ext uri="{FF2B5EF4-FFF2-40B4-BE49-F238E27FC236}">
                <a16:creationId xmlns:a16="http://schemas.microsoft.com/office/drawing/2014/main" id="{B276AB72-C1C4-0445-B1F1-44C5CDD92300}"/>
              </a:ext>
            </a:extLst>
          </p:cNvPr>
          <p:cNvSpPr>
            <a:spLocks noGrp="1"/>
          </p:cNvSpPr>
          <p:nvPr>
            <p:ph type="sldNum" sz="quarter" idx="17"/>
          </p:nvPr>
        </p:nvSpPr>
        <p:spPr/>
        <p:txBody>
          <a:bodyPr/>
          <a:lstStyle/>
          <a:p>
            <a:r>
              <a:rPr lang="da-DK"/>
              <a:t>Side </a:t>
            </a:r>
            <a:fld id="{8E044AEF-F590-47CE-BE8F-5C241A59BA2A}" type="slidenum">
              <a:rPr lang="da-DK" smtClean="0"/>
              <a:pPr/>
              <a:t>8</a:t>
            </a:fld>
            <a:endParaRPr lang="da-DK"/>
          </a:p>
        </p:txBody>
      </p:sp>
      <p:sp>
        <p:nvSpPr>
          <p:cNvPr id="5" name="Pladsholder til tekst 4">
            <a:extLst>
              <a:ext uri="{FF2B5EF4-FFF2-40B4-BE49-F238E27FC236}">
                <a16:creationId xmlns:a16="http://schemas.microsoft.com/office/drawing/2014/main" id="{AAE303A2-46F1-DF41-BC8D-03862FE4FA11}"/>
              </a:ext>
            </a:extLst>
          </p:cNvPr>
          <p:cNvSpPr>
            <a:spLocks noGrp="1"/>
          </p:cNvSpPr>
          <p:nvPr>
            <p:ph type="body" sz="quarter" idx="10"/>
          </p:nvPr>
        </p:nvSpPr>
        <p:spPr>
          <a:xfrm>
            <a:off x="1762199" y="1072925"/>
            <a:ext cx="6358668" cy="1249362"/>
          </a:xfrm>
        </p:spPr>
        <p:txBody>
          <a:bodyPr>
            <a:normAutofit/>
          </a:bodyPr>
          <a:lstStyle/>
          <a:p>
            <a:pPr marL="0" indent="0" algn="l">
              <a:buNone/>
            </a:pPr>
            <a:r>
              <a:rPr lang="da-DK" sz="3600" i="0" dirty="0">
                <a:solidFill>
                  <a:schemeClr val="bg1"/>
                </a:solidFill>
              </a:rPr>
              <a:t>Tilskud til grøn omstilling i erhvervslivet</a:t>
            </a:r>
          </a:p>
        </p:txBody>
      </p:sp>
      <p:sp>
        <p:nvSpPr>
          <p:cNvPr id="7" name="Rektangel 6">
            <a:extLst>
              <a:ext uri="{FF2B5EF4-FFF2-40B4-BE49-F238E27FC236}">
                <a16:creationId xmlns:a16="http://schemas.microsoft.com/office/drawing/2014/main" id="{FEDDA610-679F-B941-8769-37F512BFEF78}"/>
              </a:ext>
            </a:extLst>
          </p:cNvPr>
          <p:cNvSpPr/>
          <p:nvPr/>
        </p:nvSpPr>
        <p:spPr>
          <a:xfrm>
            <a:off x="1733171" y="2389819"/>
            <a:ext cx="6273672" cy="1996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lstStyle/>
          <a:p>
            <a:pPr>
              <a:lnSpc>
                <a:spcPct val="107000"/>
              </a:lnSpc>
              <a:spcAft>
                <a:spcPts val="800"/>
              </a:spcAft>
            </a:pPr>
            <a:r>
              <a:rPr lang="da-DK" sz="2000" dirty="0">
                <a:solidFill>
                  <a:schemeClr val="bg1"/>
                </a:solidFill>
                <a:latin typeface="Segoe UI" panose="020B0502040204020203" pitchFamily="34" charset="0"/>
                <a:cs typeface="Segoe UI" panose="020B0502040204020203" pitchFamily="34" charset="0"/>
              </a:rPr>
              <a:t>Erhvervspuljen er en tilskudspulje til dansk erhvervsliv på 3,5 mia. kr., der løber frem til 2029.</a:t>
            </a:r>
          </a:p>
          <a:p>
            <a:pPr>
              <a:lnSpc>
                <a:spcPct val="107000"/>
              </a:lnSpc>
              <a:spcAft>
                <a:spcPts val="800"/>
              </a:spcAft>
            </a:pPr>
            <a:r>
              <a:rPr lang="da-DK" sz="2000" dirty="0">
                <a:solidFill>
                  <a:schemeClr val="bg1"/>
                </a:solidFill>
                <a:latin typeface="Segoe UI" panose="020B0502040204020203" pitchFamily="34" charset="0"/>
                <a:cs typeface="Segoe UI" panose="020B0502040204020203" pitchFamily="34" charset="0"/>
              </a:rPr>
              <a:t>Private virksomheder i langt de fleste brancher kan få tilskud til næsten alle typer projekter, der sparer energi eller CO</a:t>
            </a:r>
            <a:r>
              <a:rPr lang="da-DK" sz="2000" baseline="-25000" dirty="0">
                <a:solidFill>
                  <a:schemeClr val="bg1"/>
                </a:solidFill>
                <a:latin typeface="Segoe UI" panose="020B0502040204020203" pitchFamily="34" charset="0"/>
                <a:cs typeface="Segoe UI" panose="020B0502040204020203" pitchFamily="34" charset="0"/>
              </a:rPr>
              <a:t>2</a:t>
            </a:r>
            <a:r>
              <a:rPr lang="da-DK" sz="2000" dirty="0">
                <a:solidFill>
                  <a:schemeClr val="bg1"/>
                </a:solidFill>
                <a:latin typeface="Segoe UI" panose="020B0502040204020203" pitchFamily="34" charset="0"/>
                <a:cs typeface="Segoe UI" panose="020B0502040204020203" pitchFamily="34" charset="0"/>
              </a:rPr>
              <a:t> fra energiudledninger.</a:t>
            </a:r>
            <a:r>
              <a:rPr lang="da-DK" dirty="0">
                <a:solidFill>
                  <a:schemeClr val="bg1"/>
                </a:solidFill>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3901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A0B5140-A254-B3C4-361A-92C4189C1A7E}"/>
              </a:ext>
            </a:extLst>
          </p:cNvPr>
          <p:cNvSpPr>
            <a:spLocks noGrp="1"/>
          </p:cNvSpPr>
          <p:nvPr>
            <p:ph type="dt" sz="half" idx="13"/>
          </p:nvPr>
        </p:nvSpPr>
        <p:spPr/>
        <p:txBody>
          <a:bodyPr/>
          <a:lstStyle/>
          <a:p>
            <a:pPr algn="r"/>
            <a:fld id="{D6C43E05-5416-43CC-9354-A0F970D8A001}" type="datetime2">
              <a:rPr lang="da-DK" smtClean="0"/>
              <a:pPr algn="r"/>
              <a:t>1. november 2022</a:t>
            </a:fld>
            <a:endParaRPr lang="da-DK"/>
          </a:p>
        </p:txBody>
      </p:sp>
      <p:sp>
        <p:nvSpPr>
          <p:cNvPr id="3" name="Pladsholder til slidenummer 2">
            <a:extLst>
              <a:ext uri="{FF2B5EF4-FFF2-40B4-BE49-F238E27FC236}">
                <a16:creationId xmlns:a16="http://schemas.microsoft.com/office/drawing/2014/main" id="{295E22BA-5AAC-3AEC-732D-A70A1566A70A}"/>
              </a:ext>
            </a:extLst>
          </p:cNvPr>
          <p:cNvSpPr>
            <a:spLocks noGrp="1"/>
          </p:cNvSpPr>
          <p:nvPr>
            <p:ph type="sldNum" sz="quarter" idx="17"/>
          </p:nvPr>
        </p:nvSpPr>
        <p:spPr/>
        <p:txBody>
          <a:bodyPr/>
          <a:lstStyle/>
          <a:p>
            <a:r>
              <a:rPr lang="da-DK"/>
              <a:t>Side </a:t>
            </a:r>
            <a:fld id="{8E044AEF-F590-47CE-BE8F-5C241A59BA2A}" type="slidenum">
              <a:rPr lang="da-DK" smtClean="0"/>
              <a:pPr/>
              <a:t>9</a:t>
            </a:fld>
            <a:endParaRPr lang="da-DK"/>
          </a:p>
        </p:txBody>
      </p:sp>
      <p:sp>
        <p:nvSpPr>
          <p:cNvPr id="5" name="Pladsholder til tekst 4">
            <a:extLst>
              <a:ext uri="{FF2B5EF4-FFF2-40B4-BE49-F238E27FC236}">
                <a16:creationId xmlns:a16="http://schemas.microsoft.com/office/drawing/2014/main" id="{0C86782F-EF34-B058-A5A7-4A3841CD5E3B}"/>
              </a:ext>
            </a:extLst>
          </p:cNvPr>
          <p:cNvSpPr>
            <a:spLocks noGrp="1"/>
          </p:cNvSpPr>
          <p:nvPr>
            <p:ph type="body" sz="quarter" idx="18"/>
          </p:nvPr>
        </p:nvSpPr>
        <p:spPr/>
        <p:txBody>
          <a:bodyPr/>
          <a:lstStyle/>
          <a:p>
            <a:r>
              <a:rPr lang="da-DK">
                <a:solidFill>
                  <a:schemeClr val="bg2">
                    <a:lumMod val="50000"/>
                  </a:schemeClr>
                </a:solidFill>
              </a:rPr>
              <a:t>Tag næste skridt i den grønne omstilling</a:t>
            </a:r>
            <a:endParaRPr lang="da-DK"/>
          </a:p>
        </p:txBody>
      </p:sp>
      <p:sp>
        <p:nvSpPr>
          <p:cNvPr id="4" name="Rectangle">
            <a:extLst>
              <a:ext uri="{FF2B5EF4-FFF2-40B4-BE49-F238E27FC236}">
                <a16:creationId xmlns:a16="http://schemas.microsoft.com/office/drawing/2014/main" id="{5D1CF32A-F303-6296-96E1-7A05935756B1}"/>
              </a:ext>
            </a:extLst>
          </p:cNvPr>
          <p:cNvSpPr/>
          <p:nvPr/>
        </p:nvSpPr>
        <p:spPr>
          <a:xfrm>
            <a:off x="6066901" y="1834545"/>
            <a:ext cx="2472467" cy="1902569"/>
          </a:xfrm>
          <a:prstGeom prst="rect">
            <a:avLst/>
          </a:prstGeom>
          <a:solidFill>
            <a:srgbClr val="6ADECD"/>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6" name="Rectangle">
            <a:extLst>
              <a:ext uri="{FF2B5EF4-FFF2-40B4-BE49-F238E27FC236}">
                <a16:creationId xmlns:a16="http://schemas.microsoft.com/office/drawing/2014/main" id="{F6B8959F-BD62-4EF2-6DEC-930C202A7BEA}"/>
              </a:ext>
            </a:extLst>
          </p:cNvPr>
          <p:cNvSpPr/>
          <p:nvPr/>
        </p:nvSpPr>
        <p:spPr>
          <a:xfrm>
            <a:off x="3335767" y="1834545"/>
            <a:ext cx="2472467" cy="1902569"/>
          </a:xfrm>
          <a:prstGeom prst="rect">
            <a:avLst/>
          </a:prstGeom>
          <a:solidFill>
            <a:srgbClr val="4193EA"/>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pic>
        <p:nvPicPr>
          <p:cNvPr id="7" name="Image" descr="Image">
            <a:extLst>
              <a:ext uri="{FF2B5EF4-FFF2-40B4-BE49-F238E27FC236}">
                <a16:creationId xmlns:a16="http://schemas.microsoft.com/office/drawing/2014/main" id="{5DE3DED8-218F-4431-87F1-E299D5CFE3D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071938" y="2178052"/>
            <a:ext cx="1000125" cy="857083"/>
          </a:xfrm>
          <a:prstGeom prst="rect">
            <a:avLst/>
          </a:prstGeom>
          <a:ln w="12700">
            <a:miter lim="400000"/>
          </a:ln>
        </p:spPr>
      </p:pic>
      <p:sp>
        <p:nvSpPr>
          <p:cNvPr id="8" name="Rectangle">
            <a:extLst>
              <a:ext uri="{FF2B5EF4-FFF2-40B4-BE49-F238E27FC236}">
                <a16:creationId xmlns:a16="http://schemas.microsoft.com/office/drawing/2014/main" id="{1A76654B-EBE3-77D9-392D-C2DF8E928953}"/>
              </a:ext>
            </a:extLst>
          </p:cNvPr>
          <p:cNvSpPr/>
          <p:nvPr/>
        </p:nvSpPr>
        <p:spPr>
          <a:xfrm>
            <a:off x="604633" y="1834545"/>
            <a:ext cx="2472467" cy="1902569"/>
          </a:xfrm>
          <a:prstGeom prst="rect">
            <a:avLst/>
          </a:prstGeom>
          <a:solidFill>
            <a:srgbClr val="4295A5"/>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pic>
        <p:nvPicPr>
          <p:cNvPr id="11" name="Image" descr="Image">
            <a:extLst>
              <a:ext uri="{FF2B5EF4-FFF2-40B4-BE49-F238E27FC236}">
                <a16:creationId xmlns:a16="http://schemas.microsoft.com/office/drawing/2014/main" id="{532AA1B1-9D9C-3558-5D95-2C767D69DA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0804" y="2206544"/>
            <a:ext cx="1000125" cy="800100"/>
          </a:xfrm>
          <a:prstGeom prst="rect">
            <a:avLst/>
          </a:prstGeom>
          <a:ln w="12700">
            <a:miter lim="400000"/>
          </a:ln>
        </p:spPr>
      </p:pic>
      <p:sp>
        <p:nvSpPr>
          <p:cNvPr id="12" name="Det kan Erhvervspuljen gøre for din virksomhed:">
            <a:extLst>
              <a:ext uri="{FF2B5EF4-FFF2-40B4-BE49-F238E27FC236}">
                <a16:creationId xmlns:a16="http://schemas.microsoft.com/office/drawing/2014/main" id="{5BF8472E-54B0-AEF8-BC9C-0144A51B470D}"/>
              </a:ext>
            </a:extLst>
          </p:cNvPr>
          <p:cNvSpPr txBox="1"/>
          <p:nvPr/>
        </p:nvSpPr>
        <p:spPr>
          <a:xfrm>
            <a:off x="604632" y="3174687"/>
            <a:ext cx="2472467" cy="2108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9050" tIns="19050" rIns="19050" bIns="19050">
            <a:spAutoFit/>
          </a:bodyPr>
          <a:lstStyle>
            <a:lvl1pPr algn="l" defTabSz="457200">
              <a:lnSpc>
                <a:spcPct val="80000"/>
              </a:lnSpc>
              <a:defRPr sz="3540" baseline="223">
                <a:solidFill>
                  <a:srgbClr val="FFFFFF"/>
                </a:solidFill>
                <a:latin typeface="Neue Haas Unica Pro Black"/>
                <a:ea typeface="Neue Haas Unica Pro Black"/>
                <a:cs typeface="Neue Haas Unica Pro Black"/>
                <a:sym typeface="Neue Haas Unica Pro Black"/>
              </a:defRPr>
            </a:lvl1pPr>
          </a:lstStyle>
          <a:p>
            <a:pPr algn="ctr"/>
            <a:r>
              <a:rPr sz="1400" b="1" baseline="0" err="1">
                <a:latin typeface="Segoe UI" panose="020B0502040204020203" pitchFamily="34" charset="0"/>
                <a:cs typeface="Segoe UI" panose="020B0502040204020203" pitchFamily="34" charset="0"/>
              </a:rPr>
              <a:t>Erhvervspuljen</a:t>
            </a:r>
            <a:endParaRPr sz="1328" b="1" baseline="0">
              <a:latin typeface="Segoe UI" panose="020B0502040204020203" pitchFamily="34" charset="0"/>
              <a:cs typeface="Segoe UI" panose="020B0502040204020203" pitchFamily="34" charset="0"/>
            </a:endParaRPr>
          </a:p>
        </p:txBody>
      </p:sp>
      <p:sp>
        <p:nvSpPr>
          <p:cNvPr id="13" name="Opgaven:">
            <a:extLst>
              <a:ext uri="{FF2B5EF4-FFF2-40B4-BE49-F238E27FC236}">
                <a16:creationId xmlns:a16="http://schemas.microsoft.com/office/drawing/2014/main" id="{C0B7DC05-D4A9-6E08-6F43-9425FD6B05EF}"/>
              </a:ext>
            </a:extLst>
          </p:cNvPr>
          <p:cNvSpPr txBox="1"/>
          <p:nvPr/>
        </p:nvSpPr>
        <p:spPr>
          <a:xfrm>
            <a:off x="3335767" y="3174687"/>
            <a:ext cx="2471899" cy="2108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9050" tIns="19050" rIns="19050" bIns="19050">
            <a:spAutoFit/>
          </a:bodyPr>
          <a:lstStyle>
            <a:lvl1pPr algn="l" defTabSz="457200">
              <a:lnSpc>
                <a:spcPct val="80000"/>
              </a:lnSpc>
              <a:defRPr sz="3540" baseline="223">
                <a:solidFill>
                  <a:srgbClr val="FFFFFF"/>
                </a:solidFill>
                <a:latin typeface="Neue Haas Unica Pro Black"/>
                <a:ea typeface="Neue Haas Unica Pro Black"/>
                <a:cs typeface="Neue Haas Unica Pro Black"/>
                <a:sym typeface="Neue Haas Unica Pro Black"/>
              </a:defRPr>
            </a:lvl1pPr>
          </a:lstStyle>
          <a:p>
            <a:pPr algn="ctr"/>
            <a:r>
              <a:rPr lang="da-DK" sz="1400" b="1" baseline="0">
                <a:latin typeface="Segoe UI" panose="020B0502040204020203" pitchFamily="34" charset="0"/>
                <a:cs typeface="Segoe UI" panose="020B0502040204020203" pitchFamily="34" charset="0"/>
              </a:rPr>
              <a:t>Ansøgning</a:t>
            </a:r>
            <a:endParaRPr sz="1328" b="1" baseline="0">
              <a:latin typeface="Segoe UI" panose="020B0502040204020203" pitchFamily="34" charset="0"/>
              <a:cs typeface="Segoe UI" panose="020B0502040204020203" pitchFamily="34" charset="0"/>
            </a:endParaRPr>
          </a:p>
        </p:txBody>
      </p:sp>
      <p:pic>
        <p:nvPicPr>
          <p:cNvPr id="15" name="Image" descr="Image">
            <a:extLst>
              <a:ext uri="{FF2B5EF4-FFF2-40B4-BE49-F238E27FC236}">
                <a16:creationId xmlns:a16="http://schemas.microsoft.com/office/drawing/2014/main" id="{E2B79FF5-11D3-752D-7300-F3DC1AAD0F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6397" y="2077330"/>
            <a:ext cx="1133475" cy="1128713"/>
          </a:xfrm>
          <a:prstGeom prst="rect">
            <a:avLst/>
          </a:prstGeom>
          <a:ln w="12700">
            <a:miter lim="400000"/>
          </a:ln>
        </p:spPr>
      </p:pic>
      <p:sp>
        <p:nvSpPr>
          <p:cNvPr id="16" name="Arrow">
            <a:extLst>
              <a:ext uri="{FF2B5EF4-FFF2-40B4-BE49-F238E27FC236}">
                <a16:creationId xmlns:a16="http://schemas.microsoft.com/office/drawing/2014/main" id="{57431D07-73B7-D7B9-2991-CB437F2A56E8}"/>
              </a:ext>
            </a:extLst>
          </p:cNvPr>
          <p:cNvSpPr/>
          <p:nvPr/>
        </p:nvSpPr>
        <p:spPr>
          <a:xfrm>
            <a:off x="3081154" y="2562680"/>
            <a:ext cx="434900" cy="434900"/>
          </a:xfrm>
          <a:prstGeom prst="rightArrow">
            <a:avLst>
              <a:gd name="adj1" fmla="val 32000"/>
              <a:gd name="adj2" fmla="val 64000"/>
            </a:avLst>
          </a:prstGeom>
          <a:solidFill>
            <a:srgbClr val="25535F"/>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17" name="Arrow">
            <a:extLst>
              <a:ext uri="{FF2B5EF4-FFF2-40B4-BE49-F238E27FC236}">
                <a16:creationId xmlns:a16="http://schemas.microsoft.com/office/drawing/2014/main" id="{B2FD2003-0E79-C7C8-286B-EC1A88EF7223}"/>
              </a:ext>
            </a:extLst>
          </p:cNvPr>
          <p:cNvSpPr/>
          <p:nvPr/>
        </p:nvSpPr>
        <p:spPr>
          <a:xfrm>
            <a:off x="5807666" y="2562680"/>
            <a:ext cx="434900" cy="434900"/>
          </a:xfrm>
          <a:prstGeom prst="rightArrow">
            <a:avLst>
              <a:gd name="adj1" fmla="val 32000"/>
              <a:gd name="adj2" fmla="val 64000"/>
            </a:avLst>
          </a:prstGeom>
          <a:solidFill>
            <a:srgbClr val="142E4A"/>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19" name="Opgaven:">
            <a:extLst>
              <a:ext uri="{FF2B5EF4-FFF2-40B4-BE49-F238E27FC236}">
                <a16:creationId xmlns:a16="http://schemas.microsoft.com/office/drawing/2014/main" id="{450C1CD5-A794-663E-DD6F-B095C758C0FC}"/>
              </a:ext>
            </a:extLst>
          </p:cNvPr>
          <p:cNvSpPr txBox="1"/>
          <p:nvPr/>
        </p:nvSpPr>
        <p:spPr>
          <a:xfrm>
            <a:off x="6062847" y="3174687"/>
            <a:ext cx="2472467" cy="2108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9050" tIns="19050" rIns="19050" bIns="19050">
            <a:spAutoFit/>
          </a:bodyPr>
          <a:lstStyle>
            <a:lvl1pPr algn="l" defTabSz="457200">
              <a:lnSpc>
                <a:spcPct val="80000"/>
              </a:lnSpc>
              <a:defRPr sz="3540" baseline="223">
                <a:solidFill>
                  <a:srgbClr val="FFFFFF"/>
                </a:solidFill>
                <a:latin typeface="Neue Haas Unica Pro Black"/>
                <a:ea typeface="Neue Haas Unica Pro Black"/>
                <a:cs typeface="Neue Haas Unica Pro Black"/>
                <a:sym typeface="Neue Haas Unica Pro Black"/>
              </a:defRPr>
            </a:lvl1pPr>
          </a:lstStyle>
          <a:p>
            <a:pPr algn="ctr"/>
            <a:r>
              <a:rPr lang="da-DK" sz="1400" b="1" baseline="0">
                <a:latin typeface="Segoe UI" panose="020B0502040204020203" pitchFamily="34" charset="0"/>
                <a:cs typeface="Segoe UI" panose="020B0502040204020203" pitchFamily="34" charset="0"/>
              </a:rPr>
              <a:t>Tilskud</a:t>
            </a:r>
            <a:endParaRPr sz="1328" b="1" baseline="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4120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NS Layout">
  <a:themeElements>
    <a:clrScheme name="EFKM">
      <a:dk1>
        <a:srgbClr val="000000"/>
      </a:dk1>
      <a:lt1>
        <a:sysClr val="window" lastClr="FFFFFF"/>
      </a:lt1>
      <a:dk2>
        <a:srgbClr val="1F497D"/>
      </a:dk2>
      <a:lt2>
        <a:srgbClr val="1DE2CD"/>
      </a:lt2>
      <a:accent1>
        <a:srgbClr val="0097A7"/>
      </a:accent1>
      <a:accent2>
        <a:srgbClr val="045C65"/>
      </a:accent2>
      <a:accent3>
        <a:srgbClr val="FF5252"/>
      </a:accent3>
      <a:accent4>
        <a:srgbClr val="673AB7"/>
      </a:accent4>
      <a:accent5>
        <a:srgbClr val="0C2D83"/>
      </a:accent5>
      <a:accent6>
        <a:srgbClr val="0091EA"/>
      </a:accent6>
      <a:hlink>
        <a:srgbClr val="0000FF"/>
      </a:hlink>
      <a:folHlink>
        <a:srgbClr val="800080"/>
      </a:folHlink>
    </a:clrScheme>
    <a:fontScheme name="EFKM">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æsentation1" id="{E892C4E7-5AA5-4DA2-84AD-39ADD9DCB5BC}" vid="{0A1BCC31-F3D9-4AA4-8FAA-6A78B0BB0F04}"/>
    </a:ext>
  </a:ext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DF22F492AE8914D8B73C3E3C23F308D" ma:contentTypeVersion="28" ma:contentTypeDescription="Opret et nyt dokument." ma:contentTypeScope="" ma:versionID="7038ba0c97d74ba78a46ea5fb1ab7418">
  <xsd:schema xmlns:xsd="http://www.w3.org/2001/XMLSchema" xmlns:xs="http://www.w3.org/2001/XMLSchema" xmlns:p="http://schemas.microsoft.com/office/2006/metadata/properties" xmlns:ns1="http://schemas.microsoft.com/sharepoint/v3" xmlns:ns2="b1cfadd8-d294-4d34-bc36-10edd03a80b3" xmlns:ns3="57e246f5-a181-4ddd-bcfa-8f2bd33c0c9c" targetNamespace="http://schemas.microsoft.com/office/2006/metadata/properties" ma:root="true" ma:fieldsID="91df54bf965dc9754d60b2dcaf88e71c" ns1:_="" ns2:_="" ns3:_="">
    <xsd:import namespace="http://schemas.microsoft.com/sharepoint/v3"/>
    <xsd:import namespace="b1cfadd8-d294-4d34-bc36-10edd03a80b3"/>
    <xsd:import namespace="57e246f5-a181-4ddd-bcfa-8f2bd33c0c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Filtype" minOccurs="0"/>
                <xsd:element ref="ns3:SharedWithUsers" minOccurs="0"/>
                <xsd:element ref="ns3:SharedWithDetails" minOccurs="0"/>
                <xsd:element ref="ns1:_ip_UnifiedCompliancePolicyProperties" minOccurs="0"/>
                <xsd:element ref="ns1:_ip_UnifiedCompliancePolicyUIActio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Egenskaber for Unified Compliance Policy" ma:hidden="true" ma:internalName="_ip_UnifiedCompliancePolicyProperties">
      <xsd:simpleType>
        <xsd:restriction base="dms:Note"/>
      </xsd:simpleType>
    </xsd:element>
    <xsd:element name="_ip_UnifiedCompliancePolicyUIAction" ma:index="21" nillable="true" ma:displayName="Handling for Unified Compliance Policy-grænseflad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cfadd8-d294-4d34-bc36-10edd03a80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description="" ma:indexed="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Filtype" ma:index="17" nillable="true" ma:displayName="Filtype" ma:format="Dropdown" ma:indexed="true" ma:internalName="Filtype">
      <xsd:simpleType>
        <xsd:restriction base="dms:Text">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illedmærker" ma:readOnly="false" ma:fieldId="{5cf76f15-5ced-4ddc-b409-7134ff3c332f}" ma:taxonomyMulti="true" ma:sspId="fcff2bff-98dc-460d-973e-03f7511429f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7e246f5-a181-4ddd-bcfa-8f2bd33c0c9c"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TaxCatchAll" ma:index="26" nillable="true" ma:displayName="Taxonomy Catch All Column" ma:hidden="true" ma:list="{4651abdf-1673-48e2-821d-f5cd0b68c3fe}" ma:internalName="TaxCatchAll" ma:showField="CatchAllData" ma:web="57e246f5-a181-4ddd-bcfa-8f2bd33c0c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57e246f5-a181-4ddd-bcfa-8f2bd33c0c9c">
      <UserInfo>
        <DisplayName>Kasper Egeberg</DisplayName>
        <AccountId>130</AccountId>
        <AccountType/>
      </UserInfo>
      <UserInfo>
        <DisplayName>SharingLinks.33d73f7a-8977-4f4d-a1c9-0570ae7b9de3.Flexible.9a845337-1e5a-44b0-9c70-ad684247e63a</DisplayName>
        <AccountId>608</AccountId>
        <AccountType/>
      </UserInfo>
      <UserInfo>
        <DisplayName>Mette Rames | Viegand Maagøe</DisplayName>
        <AccountId>74</AccountId>
        <AccountType/>
      </UserInfo>
      <UserInfo>
        <DisplayName>Kasper Egeberg  | Viegand Maagøe</DisplayName>
        <AccountId>11</AccountId>
        <AccountType/>
      </UserInfo>
      <UserInfo>
        <DisplayName>SharingLinks.9f7d6c1a-f6c8-4d8c-b229-8fe54dced391.Flexible.eea3dccf-e1bd-467f-9231-02cffc68cbbc</DisplayName>
        <AccountId>815</AccountId>
        <AccountType/>
      </UserInfo>
      <UserInfo>
        <DisplayName>Ann Charlott Nielsen | Viegand Maagøe</DisplayName>
        <AccountId>2009</AccountId>
        <AccountType/>
      </UserInfo>
      <UserInfo>
        <DisplayName>Lise Bendix | Viegand Maagøe</DisplayName>
        <AccountId>2389</AccountId>
        <AccountType/>
      </UserInfo>
    </SharedWithUsers>
    <TaxCatchAll xmlns="57e246f5-a181-4ddd-bcfa-8f2bd33c0c9c" xsi:nil="true"/>
    <lcf76f155ced4ddcb4097134ff3c332f xmlns="b1cfadd8-d294-4d34-bc36-10edd03a80b3">
      <Terms xmlns="http://schemas.microsoft.com/office/infopath/2007/PartnerControls"/>
    </lcf76f155ced4ddcb4097134ff3c332f>
    <Filtype xmlns="b1cfadd8-d294-4d34-bc36-10edd03a80b3" xsi:nil="true"/>
  </documentManagement>
</p:properties>
</file>

<file path=customXml/itemProps1.xml><?xml version="1.0" encoding="utf-8"?>
<ds:datastoreItem xmlns:ds="http://schemas.openxmlformats.org/officeDocument/2006/customXml" ds:itemID="{5919A2BB-785B-4A51-A5DC-3890CA1A4C7D}">
  <ds:schemaRefs>
    <ds:schemaRef ds:uri="http://schemas.microsoft.com/sharepoint/v3/contenttype/forms"/>
  </ds:schemaRefs>
</ds:datastoreItem>
</file>

<file path=customXml/itemProps2.xml><?xml version="1.0" encoding="utf-8"?>
<ds:datastoreItem xmlns:ds="http://schemas.openxmlformats.org/officeDocument/2006/customXml" ds:itemID="{04234065-51EB-447C-B624-0EE3BB8EBD08}">
  <ds:schemaRefs>
    <ds:schemaRef ds:uri="57e246f5-a181-4ddd-bcfa-8f2bd33c0c9c"/>
    <ds:schemaRef ds:uri="b1cfadd8-d294-4d34-bc36-10edd03a80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F6E8CC-22C5-4D12-A1D5-0D04878FC65D}">
  <ds:schemaRefs>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57e246f5-a181-4ddd-bcfa-8f2bd33c0c9c"/>
    <ds:schemaRef ds:uri="http://schemas.microsoft.com/office/2006/metadata/properties"/>
    <ds:schemaRef ds:uri="http://schemas.microsoft.com/sharepoint/v3"/>
    <ds:schemaRef ds:uri="http://schemas.openxmlformats.org/package/2006/metadata/core-properties"/>
    <ds:schemaRef ds:uri="b1cfadd8-d294-4d34-bc36-10edd03a80b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ab01895b23ce45fca5aabd80707caaa0</Template>
  <TotalTime>71</TotalTime>
  <Words>1937</Words>
  <Application>Microsoft Office PowerPoint</Application>
  <PresentationFormat>On-screen Show (16:9)</PresentationFormat>
  <Paragraphs>314</Paragraphs>
  <Slides>34</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Barlow Light</vt:lpstr>
      <vt:lpstr>Calibri</vt:lpstr>
      <vt:lpstr>Helvetica Neue Medium</vt:lpstr>
      <vt:lpstr>Segoe UI</vt:lpstr>
      <vt:lpstr>Segoe UI Light</vt:lpstr>
      <vt:lpstr>Segoe UI Semibold</vt:lpstr>
      <vt:lpstr>Segoe UI Semilight</vt:lpstr>
      <vt:lpstr>Segoe UI Symbol</vt:lpstr>
      <vt:lpstr>ENS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Statens It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Basispræsentation_ partnere Erhvervspuljen final            011122</dc:title>
  <dc:subject/>
  <dc:creator>Johanne Toft-Petersen</dc:creator>
  <cp:keywords/>
  <dc:description/>
  <cp:lastModifiedBy>Lise Bendix | Viegand Maagøe</cp:lastModifiedBy>
  <cp:revision>9</cp:revision>
  <dcterms:created xsi:type="dcterms:W3CDTF">2022-06-29T07:58:50Z</dcterms:created>
  <dcterms:modified xsi:type="dcterms:W3CDTF">2022-11-01T10:59:55Z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0x010100BDF22F492AE8914D8B73C3E3C23F308D</vt:lpwstr>
  </property>
</Properties>
</file>