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26"/>
  </p:notesMasterIdLst>
  <p:handoutMasterIdLst>
    <p:handoutMasterId r:id="rId27"/>
  </p:handoutMasterIdLst>
  <p:sldIdLst>
    <p:sldId id="349" r:id="rId7"/>
    <p:sldId id="350" r:id="rId8"/>
    <p:sldId id="354" r:id="rId9"/>
    <p:sldId id="351" r:id="rId10"/>
    <p:sldId id="353" r:id="rId11"/>
    <p:sldId id="352" r:id="rId12"/>
    <p:sldId id="355" r:id="rId13"/>
    <p:sldId id="358" r:id="rId14"/>
    <p:sldId id="356" r:id="rId15"/>
    <p:sldId id="361" r:id="rId16"/>
    <p:sldId id="357" r:id="rId17"/>
    <p:sldId id="359" r:id="rId18"/>
    <p:sldId id="363" r:id="rId19"/>
    <p:sldId id="364" r:id="rId20"/>
    <p:sldId id="362" r:id="rId21"/>
    <p:sldId id="366" r:id="rId22"/>
    <p:sldId id="365" r:id="rId23"/>
    <p:sldId id="367" r:id="rId24"/>
    <p:sldId id="347" r:id="rId25"/>
  </p:sldIdLst>
  <p:sldSz cx="12192000" cy="6858000"/>
  <p:notesSz cx="6858000" cy="9144000"/>
  <p:embeddedFontLst>
    <p:embeddedFont>
      <p:font typeface="Roboto Light" panose="020B0604020202020204" charset="0"/>
      <p:regular r:id="rId28"/>
      <p:italic r:id="rId29"/>
    </p:embeddedFont>
    <p:embeddedFont>
      <p:font typeface="Poppins Light" panose="020B0604020202020204" charset="0"/>
      <p:regular r:id="rId30"/>
      <p: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Medium" panose="020B0604020202020204" charset="0"/>
      <p:regular r:id="rId36"/>
      <p:italic r:id="rId37"/>
    </p:embeddedFont>
    <p:embeddedFont>
      <p:font typeface="Roboto Condensed Light" panose="020B060402020202020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34131AE-BFFA-4239-9870-E7CA2B8E4F8A}">
          <p14:sldIdLst>
            <p14:sldId id="349"/>
            <p14:sldId id="350"/>
            <p14:sldId id="354"/>
            <p14:sldId id="351"/>
            <p14:sldId id="353"/>
            <p14:sldId id="352"/>
            <p14:sldId id="355"/>
            <p14:sldId id="358"/>
            <p14:sldId id="356"/>
            <p14:sldId id="361"/>
            <p14:sldId id="357"/>
            <p14:sldId id="359"/>
            <p14:sldId id="363"/>
            <p14:sldId id="364"/>
            <p14:sldId id="362"/>
            <p14:sldId id="366"/>
            <p14:sldId id="365"/>
            <p14:sldId id="367"/>
            <p14:sldId id="347"/>
          </p14:sldIdLst>
        </p14:section>
        <p14:section name="Slides" id="{4862600E-E8E6-4578-BC88-428C13434C9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688" autoAdjust="0"/>
  </p:normalViewPr>
  <p:slideViewPr>
    <p:cSldViewPr snapToGrid="0" showGuides="1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5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3FFB1A-3D03-4CAF-BD83-94BC0DD1D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8585ED-E09F-4544-9D28-61960CDC78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3BD75-AA93-4F77-AAFD-71EBF7C562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DE685-D495-40F5-82D7-4178808CA44D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FA956-9989-4246-8A28-4D201CBFB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1E504-7D2F-4226-9493-8292EE5D077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F185A3-66D2-4D10-89A9-2033FCB223F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7B05EB1-0120-43C4-9E3F-C19C6476CD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5E5836E-8170-4804-9800-6AE5EBBE42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AB016-25EA-425F-9A59-14BC385A1D1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97868-2C17-404C-9614-594637AF81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41D9AB7-224F-42A1-8469-C71F2146F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da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28F7B-22D6-4FFA-899B-97B397D45F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5A2F-ECD0-4A51-A9E7-D8DA645BD5CD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hyperlink" Target="https://share.skyfish.com/sh/xhjmbds7/1a0e0381/2501500/sorting/created/order/desc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share.skyfish.com/sh/yj8vk9dh/1a80038d/2313565/sorting/created/order/desc" TargetMode="External"/><Relationship Id="rId9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2773C34-21D9-4818-81E5-17A70121DA9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4" name="Logo hvid">
            <a:extLst>
              <a:ext uri="{FF2B5EF4-FFF2-40B4-BE49-F238E27FC236}">
                <a16:creationId xmlns:a16="http://schemas.microsoft.com/office/drawing/2014/main" id="{8D3F90A6-230A-9982-8638-956820B82D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 bwMode="black"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pic>
        <p:nvPicPr>
          <p:cNvPr id="11" name="Logo navn">
            <a:extLst>
              <a:ext uri="{FF2B5EF4-FFF2-40B4-BE49-F238E27FC236}">
                <a16:creationId xmlns:a16="http://schemas.microsoft.com/office/drawing/2014/main" id="{67256160-C997-8E88-F58E-06477B329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 bwMode="black">
          <a:xfrm>
            <a:off x="1199025" y="954000"/>
            <a:ext cx="1728828" cy="61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025" y="1828800"/>
            <a:ext cx="5544675" cy="1706100"/>
          </a:xfrm>
          <a:prstGeom prst="rect">
            <a:avLst/>
          </a:prstGeom>
        </p:spPr>
        <p:txBody>
          <a:bodyPr bIns="0"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50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025" y="3852181"/>
            <a:ext cx="5544675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9025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270691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0" userDrawn="1">
          <p15:clr>
            <a:srgbClr val="A4A3A4"/>
          </p15:clr>
        </p15:guide>
        <p15:guide id="3" orient="horz" pos="2426" userDrawn="1">
          <p15:clr>
            <a:srgbClr val="A4A3A4"/>
          </p15:clr>
        </p15:guide>
        <p15:guide id="4" pos="4248" userDrawn="1">
          <p15:clr>
            <a:srgbClr val="A4A3A4"/>
          </p15:clr>
        </p15:guide>
        <p15:guide id="5" orient="horz" pos="2229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D6BE9B0-E469-4141-9AF9-959792E7C4C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326B4C49-7FBA-B2D0-3723-49008211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07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7BBE9907-4782-CB7F-0B87-E594ACD1CAF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019020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F78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964011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F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E6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26520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BB4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2693F67F-F0FF-A61B-8FEA-6B31FBF27E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85957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>
          <p15:clr>
            <a:srgbClr val="A4A3A4"/>
          </p15:clr>
        </p15:guide>
        <p15:guide id="2" pos="4247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og bille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8AA5A3C-84CE-41EF-BA7A-DABA1C9ABC1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F1173E2-071B-4E80-996F-0AEB3AAFA8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72000" tIns="72000" rIns="72000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/>
            </a:lvl1pPr>
          </a:lstStyle>
          <a:p>
            <a:r>
              <a:rPr lang="da-DK" dirty="0"/>
              <a:t>Klik på rammen for at tilføje et billede ved at gå i fanen Indsæt </a:t>
            </a:r>
          </a:p>
        </p:txBody>
      </p:sp>
      <p:sp>
        <p:nvSpPr>
          <p:cNvPr id="12" name="Placeholder Logo">
            <a:extLst>
              <a:ext uri="{FF2B5EF4-FFF2-40B4-BE49-F238E27FC236}">
                <a16:creationId xmlns:a16="http://schemas.microsoft.com/office/drawing/2014/main" id="{9AD61EA3-DDE3-4361-97F0-D1DA2E1D14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506" y="1148080"/>
            <a:ext cx="5269200" cy="5709600"/>
          </a:xfrm>
          <a:blipFill dpi="0" rotWithShape="1">
            <a:blip r:embed="rId2">
              <a:alphaModFix amt="4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  <a:lvl2pPr>
              <a:defRPr sz="100"/>
            </a:lvl2pPr>
            <a:lvl3pPr>
              <a:defRPr sz="100"/>
            </a:lvl3pPr>
            <a:lvl4pPr>
              <a:defRPr sz="100"/>
            </a:lvl4pPr>
            <a:lvl5pPr>
              <a:defRPr sz="100"/>
            </a:lvl5pPr>
          </a:lstStyle>
          <a:p>
            <a:pPr lvl="0"/>
            <a:r>
              <a:rPr lang="da-DK" noProof="0" dirty="0"/>
              <a:t>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6A1ED5D-8CE2-3FE3-6B8C-B2EF871A2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154723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50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11084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Klik ENTER og derefter TAB for at se næste tekstformat                                                                    Klik SHIFT+TAB for at se foregående tekstformat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DF896D9-A55A-71CD-0DA6-5D063E418A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9393D1E-D7E9-4258-B2A7-5659D3ED44F5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D9133FE-EC44-49F0-789A-725EB67C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6BBF400-606B-3AE8-4DD5-6BF8ED1B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2E1A34-D70F-362C-BA24-41052ABD4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8200227C-39A6-680E-C985-6BFE279268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8744B81-FD98-0650-AA35-18B1A7E487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527526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18A9460-E623-3BD9-ECB2-556BDF8991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67463" y="1828800"/>
            <a:ext cx="527526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855790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BE74C8E0-CDD4-BBC4-E5AD-8E08DF526712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8F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795C1-40C8-AAFB-2B4A-29E77A80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081F0-5193-9247-218E-BFED288E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40FD84-7A6B-DBF7-4457-7F8F8D53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9322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spalt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5270400" cy="104921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7213" y="1828800"/>
            <a:ext cx="5270400" cy="4298400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72325" y="574675"/>
            <a:ext cx="5270400" cy="5551953"/>
          </a:xfrm>
        </p:spPr>
        <p:txBody>
          <a:bodyPr/>
          <a:lstStyle>
            <a:lvl1pPr>
              <a:defRPr/>
            </a:lvl1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Klik ENTER og derefter TAB for at se næste tekstformat               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5FC2F-6F6A-18FA-A882-D5F1EA75B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98620B7-5BC8-4459-9952-EA80B8A8333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EF0B0-8F71-3C09-DF6B-F61606C9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95579B-0D3F-F401-9941-E36C445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7216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74" userDrawn="1">
          <p15:clr>
            <a:srgbClr val="A4A3A4"/>
          </p15:clr>
        </p15:guide>
        <p15:guide id="3" pos="4013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BC530B70-C68A-4A48-A56A-EDB865A085A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grpSp>
        <p:nvGrpSpPr>
          <p:cNvPr id="23" name="Group Krone">
            <a:extLst>
              <a:ext uri="{FF2B5EF4-FFF2-40B4-BE49-F238E27FC236}">
                <a16:creationId xmlns:a16="http://schemas.microsoft.com/office/drawing/2014/main" id="{E1288AFB-3E85-2F24-3522-1A4498208114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2800" y="1148400"/>
            <a:ext cx="5271129" cy="5709600"/>
            <a:chOff x="6922800" y="1148400"/>
            <a:chExt cx="5271129" cy="57096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4296772-E48E-D7D9-BD9C-58E2B707F6C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2800" y="1148400"/>
              <a:ext cx="5271097" cy="5709600"/>
            </a:xfrm>
            <a:custGeom>
              <a:avLst/>
              <a:gdLst>
                <a:gd name="connsiteX0" fmla="*/ 0 w 5271097"/>
                <a:gd name="connsiteY0" fmla="*/ 0 h 5709600"/>
                <a:gd name="connsiteX1" fmla="*/ 5271098 w 5271097"/>
                <a:gd name="connsiteY1" fmla="*/ 0 h 5709600"/>
                <a:gd name="connsiteX2" fmla="*/ 5271098 w 5271097"/>
                <a:gd name="connsiteY2" fmla="*/ 5709600 h 5709600"/>
                <a:gd name="connsiteX3" fmla="*/ 0 w 5271097"/>
                <a:gd name="connsiteY3" fmla="*/ 5709600 h 57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1097" h="5709600">
                  <a:moveTo>
                    <a:pt x="0" y="0"/>
                  </a:moveTo>
                  <a:lnTo>
                    <a:pt x="5271098" y="0"/>
                  </a:lnTo>
                  <a:lnTo>
                    <a:pt x="5271098" y="5709600"/>
                  </a:lnTo>
                  <a:lnTo>
                    <a:pt x="0" y="5709600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53D997-0EEA-CE73-AC57-D1EBAFBC48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10062" y="4925854"/>
              <a:ext cx="483835" cy="646007"/>
            </a:xfrm>
            <a:custGeom>
              <a:avLst/>
              <a:gdLst>
                <a:gd name="connsiteX0" fmla="*/ 483835 w 483835"/>
                <a:gd name="connsiteY0" fmla="*/ 0 h 646007"/>
                <a:gd name="connsiteX1" fmla="*/ 387532 w 483835"/>
                <a:gd name="connsiteY1" fmla="*/ 155910 h 646007"/>
                <a:gd name="connsiteX2" fmla="*/ 16395 w 483835"/>
                <a:gd name="connsiteY2" fmla="*/ 627706 h 646007"/>
                <a:gd name="connsiteX3" fmla="*/ 0 w 483835"/>
                <a:gd name="connsiteY3" fmla="*/ 646008 h 646007"/>
                <a:gd name="connsiteX4" fmla="*/ 184250 w 483835"/>
                <a:gd name="connsiteY4" fmla="*/ 646008 h 646007"/>
                <a:gd name="connsiteX5" fmla="*/ 187523 w 483835"/>
                <a:gd name="connsiteY5" fmla="*/ 642195 h 646007"/>
                <a:gd name="connsiteX6" fmla="*/ 483835 w 483835"/>
                <a:gd name="connsiteY6" fmla="*/ 261428 h 646007"/>
                <a:gd name="connsiteX7" fmla="*/ 483835 w 483835"/>
                <a:gd name="connsiteY7" fmla="*/ 0 h 64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35" h="646007">
                  <a:moveTo>
                    <a:pt x="483835" y="0"/>
                  </a:moveTo>
                  <a:cubicBezTo>
                    <a:pt x="456924" y="48263"/>
                    <a:pt x="424834" y="100307"/>
                    <a:pt x="387532" y="155910"/>
                  </a:cubicBezTo>
                  <a:cubicBezTo>
                    <a:pt x="289450" y="302129"/>
                    <a:pt x="154161" y="474084"/>
                    <a:pt x="16395" y="627706"/>
                  </a:cubicBezTo>
                  <a:lnTo>
                    <a:pt x="0" y="646008"/>
                  </a:lnTo>
                  <a:lnTo>
                    <a:pt x="184250" y="646008"/>
                  </a:lnTo>
                  <a:lnTo>
                    <a:pt x="187523" y="642195"/>
                  </a:lnTo>
                  <a:cubicBezTo>
                    <a:pt x="273150" y="542587"/>
                    <a:pt x="384736" y="405614"/>
                    <a:pt x="483835" y="261428"/>
                  </a:cubicBezTo>
                  <a:lnTo>
                    <a:pt x="483835" y="0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533FDFF-DA90-E2B8-CCB8-5F409C0248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66626" y="3151907"/>
              <a:ext cx="3527303" cy="2419923"/>
            </a:xfrm>
            <a:custGeom>
              <a:avLst/>
              <a:gdLst>
                <a:gd name="connsiteX0" fmla="*/ 3527272 w 3527303"/>
                <a:gd name="connsiteY0" fmla="*/ 1012000 h 2419923"/>
                <a:gd name="connsiteX1" fmla="*/ 3281859 w 3527303"/>
                <a:gd name="connsiteY1" fmla="*/ 942005 h 2419923"/>
                <a:gd name="connsiteX2" fmla="*/ 2616252 w 3527303"/>
                <a:gd name="connsiteY2" fmla="*/ 466745 h 2419923"/>
                <a:gd name="connsiteX3" fmla="*/ 2184714 w 3527303"/>
                <a:gd name="connsiteY3" fmla="*/ 566957 h 2419923"/>
                <a:gd name="connsiteX4" fmla="*/ 1952551 w 3527303"/>
                <a:gd name="connsiteY4" fmla="*/ 251737 h 2419923"/>
                <a:gd name="connsiteX5" fmla="*/ 1952551 w 3527303"/>
                <a:gd name="connsiteY5" fmla="*/ 69456 h 2419923"/>
                <a:gd name="connsiteX6" fmla="*/ 1883159 w 3527303"/>
                <a:gd name="connsiteY6" fmla="*/ 0 h 2419923"/>
                <a:gd name="connsiteX7" fmla="*/ 1813768 w 3527303"/>
                <a:gd name="connsiteY7" fmla="*/ 69456 h 2419923"/>
                <a:gd name="connsiteX8" fmla="*/ 1813768 w 3527303"/>
                <a:gd name="connsiteY8" fmla="*/ 251737 h 2419923"/>
                <a:gd name="connsiteX9" fmla="*/ 1581604 w 3527303"/>
                <a:gd name="connsiteY9" fmla="*/ 566957 h 2419923"/>
                <a:gd name="connsiteX10" fmla="*/ 1150035 w 3527303"/>
                <a:gd name="connsiteY10" fmla="*/ 466745 h 2419923"/>
                <a:gd name="connsiteX11" fmla="*/ 484428 w 3527303"/>
                <a:gd name="connsiteY11" fmla="*/ 942005 h 2419923"/>
                <a:gd name="connsiteX12" fmla="*/ 1196 w 3527303"/>
                <a:gd name="connsiteY12" fmla="*/ 1514617 h 2419923"/>
                <a:gd name="connsiteX13" fmla="*/ 535328 w 3527303"/>
                <a:gd name="connsiteY13" fmla="*/ 2416111 h 2419923"/>
                <a:gd name="connsiteX14" fmla="*/ 538600 w 3527303"/>
                <a:gd name="connsiteY14" fmla="*/ 2419924 h 2419923"/>
                <a:gd name="connsiteX15" fmla="*/ 722851 w 3527303"/>
                <a:gd name="connsiteY15" fmla="*/ 2419924 h 2419923"/>
                <a:gd name="connsiteX16" fmla="*/ 706456 w 3527303"/>
                <a:gd name="connsiteY16" fmla="*/ 2401622 h 2419923"/>
                <a:gd name="connsiteX17" fmla="*/ 335350 w 3527303"/>
                <a:gd name="connsiteY17" fmla="*/ 1929826 h 2419923"/>
                <a:gd name="connsiteX18" fmla="*/ 139821 w 3527303"/>
                <a:gd name="connsiteY18" fmla="*/ 1507627 h 2419923"/>
                <a:gd name="connsiteX19" fmla="*/ 228848 w 3527303"/>
                <a:gd name="connsiteY19" fmla="*/ 1189579 h 2419923"/>
                <a:gd name="connsiteX20" fmla="*/ 472259 w 3527303"/>
                <a:gd name="connsiteY20" fmla="*/ 1082981 h 2419923"/>
                <a:gd name="connsiteX21" fmla="*/ 472164 w 3527303"/>
                <a:gd name="connsiteY21" fmla="*/ 1088160 h 2419923"/>
                <a:gd name="connsiteX22" fmla="*/ 473689 w 3527303"/>
                <a:gd name="connsiteY22" fmla="*/ 1170262 h 2419923"/>
                <a:gd name="connsiteX23" fmla="*/ 661021 w 3527303"/>
                <a:gd name="connsiteY23" fmla="*/ 1677866 h 2419923"/>
                <a:gd name="connsiteX24" fmla="*/ 1155150 w 3527303"/>
                <a:gd name="connsiteY24" fmla="*/ 2415666 h 2419923"/>
                <a:gd name="connsiteX25" fmla="*/ 1158455 w 3527303"/>
                <a:gd name="connsiteY25" fmla="*/ 2419924 h 2419923"/>
                <a:gd name="connsiteX26" fmla="*/ 1334095 w 3527303"/>
                <a:gd name="connsiteY26" fmla="*/ 2419924 h 2419923"/>
                <a:gd name="connsiteX27" fmla="*/ 1319543 w 3527303"/>
                <a:gd name="connsiteY27" fmla="*/ 2402035 h 2419923"/>
                <a:gd name="connsiteX28" fmla="*/ 612250 w 3527303"/>
                <a:gd name="connsiteY28" fmla="*/ 1159713 h 2419923"/>
                <a:gd name="connsiteX29" fmla="*/ 709188 w 3527303"/>
                <a:gd name="connsiteY29" fmla="*/ 768429 h 2419923"/>
                <a:gd name="connsiteX30" fmla="*/ 1150035 w 3527303"/>
                <a:gd name="connsiteY30" fmla="*/ 605656 h 2419923"/>
                <a:gd name="connsiteX31" fmla="*/ 1813768 w 3527303"/>
                <a:gd name="connsiteY31" fmla="*/ 901431 h 2419923"/>
                <a:gd name="connsiteX32" fmla="*/ 1813768 w 3527303"/>
                <a:gd name="connsiteY32" fmla="*/ 2419924 h 2419923"/>
                <a:gd name="connsiteX33" fmla="*/ 1952551 w 3527303"/>
                <a:gd name="connsiteY33" fmla="*/ 2419924 h 2419923"/>
                <a:gd name="connsiteX34" fmla="*/ 1952551 w 3527303"/>
                <a:gd name="connsiteY34" fmla="*/ 901399 h 2419923"/>
                <a:gd name="connsiteX35" fmla="*/ 2616284 w 3527303"/>
                <a:gd name="connsiteY35" fmla="*/ 605624 h 2419923"/>
                <a:gd name="connsiteX36" fmla="*/ 3057035 w 3527303"/>
                <a:gd name="connsiteY36" fmla="*/ 768270 h 2419923"/>
                <a:gd name="connsiteX37" fmla="*/ 3153974 w 3527303"/>
                <a:gd name="connsiteY37" fmla="*/ 1160571 h 2419923"/>
                <a:gd name="connsiteX38" fmla="*/ 2446808 w 3527303"/>
                <a:gd name="connsiteY38" fmla="*/ 2402004 h 2419923"/>
                <a:gd name="connsiteX39" fmla="*/ 2432256 w 3527303"/>
                <a:gd name="connsiteY39" fmla="*/ 2419892 h 2419923"/>
                <a:gd name="connsiteX40" fmla="*/ 2607896 w 3527303"/>
                <a:gd name="connsiteY40" fmla="*/ 2419892 h 2419923"/>
                <a:gd name="connsiteX41" fmla="*/ 2611200 w 3527303"/>
                <a:gd name="connsiteY41" fmla="*/ 2415634 h 2419923"/>
                <a:gd name="connsiteX42" fmla="*/ 3105298 w 3527303"/>
                <a:gd name="connsiteY42" fmla="*/ 1677835 h 2419923"/>
                <a:gd name="connsiteX43" fmla="*/ 3292630 w 3527303"/>
                <a:gd name="connsiteY43" fmla="*/ 1170230 h 2419923"/>
                <a:gd name="connsiteX44" fmla="*/ 3294155 w 3527303"/>
                <a:gd name="connsiteY44" fmla="*/ 1088033 h 2419923"/>
                <a:gd name="connsiteX45" fmla="*/ 3294060 w 3527303"/>
                <a:gd name="connsiteY45" fmla="*/ 1082918 h 2419923"/>
                <a:gd name="connsiteX46" fmla="*/ 3527303 w 3527303"/>
                <a:gd name="connsiteY46" fmla="*/ 1179380 h 2419923"/>
                <a:gd name="connsiteX47" fmla="*/ 3527303 w 3527303"/>
                <a:gd name="connsiteY47" fmla="*/ 1011905 h 2419923"/>
                <a:gd name="connsiteX48" fmla="*/ 1883477 w 3527303"/>
                <a:gd name="connsiteY48" fmla="*/ 721564 h 2419923"/>
                <a:gd name="connsiteX49" fmla="*/ 1709553 w 3527303"/>
                <a:gd name="connsiteY49" fmla="*/ 547321 h 2419923"/>
                <a:gd name="connsiteX50" fmla="*/ 1883477 w 3527303"/>
                <a:gd name="connsiteY50" fmla="*/ 373078 h 2419923"/>
                <a:gd name="connsiteX51" fmla="*/ 2057401 w 3527303"/>
                <a:gd name="connsiteY51" fmla="*/ 547321 h 2419923"/>
                <a:gd name="connsiteX52" fmla="*/ 1883477 w 3527303"/>
                <a:gd name="connsiteY52" fmla="*/ 721564 h 24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27303" h="2419923">
                  <a:moveTo>
                    <a:pt x="3527272" y="1012000"/>
                  </a:moveTo>
                  <a:cubicBezTo>
                    <a:pt x="3459405" y="975620"/>
                    <a:pt x="3377527" y="952077"/>
                    <a:pt x="3281859" y="942005"/>
                  </a:cubicBezTo>
                  <a:cubicBezTo>
                    <a:pt x="3234295" y="639844"/>
                    <a:pt x="2992219" y="466745"/>
                    <a:pt x="2616252" y="466745"/>
                  </a:cubicBezTo>
                  <a:cubicBezTo>
                    <a:pt x="2470256" y="466745"/>
                    <a:pt x="2325182" y="500456"/>
                    <a:pt x="2184714" y="566957"/>
                  </a:cubicBezTo>
                  <a:cubicBezTo>
                    <a:pt x="2199076" y="405264"/>
                    <a:pt x="2082184" y="282366"/>
                    <a:pt x="1952551" y="251737"/>
                  </a:cubicBezTo>
                  <a:lnTo>
                    <a:pt x="1952551" y="69456"/>
                  </a:lnTo>
                  <a:cubicBezTo>
                    <a:pt x="1952551" y="31137"/>
                    <a:pt x="1921414" y="0"/>
                    <a:pt x="1883159" y="0"/>
                  </a:cubicBezTo>
                  <a:cubicBezTo>
                    <a:pt x="1844905" y="0"/>
                    <a:pt x="1813768" y="31169"/>
                    <a:pt x="1813768" y="69456"/>
                  </a:cubicBezTo>
                  <a:lnTo>
                    <a:pt x="1813768" y="251737"/>
                  </a:lnTo>
                  <a:cubicBezTo>
                    <a:pt x="1684103" y="282398"/>
                    <a:pt x="1567211" y="405264"/>
                    <a:pt x="1581604" y="566957"/>
                  </a:cubicBezTo>
                  <a:cubicBezTo>
                    <a:pt x="1441137" y="500456"/>
                    <a:pt x="1296031" y="466745"/>
                    <a:pt x="1150035" y="466745"/>
                  </a:cubicBezTo>
                  <a:cubicBezTo>
                    <a:pt x="774037" y="466745"/>
                    <a:pt x="531992" y="639844"/>
                    <a:pt x="484428" y="942005"/>
                  </a:cubicBezTo>
                  <a:cubicBezTo>
                    <a:pt x="151100" y="977050"/>
                    <a:pt x="-15929" y="1174900"/>
                    <a:pt x="1196" y="1514617"/>
                  </a:cubicBezTo>
                  <a:cubicBezTo>
                    <a:pt x="14160" y="1773471"/>
                    <a:pt x="341419" y="2190555"/>
                    <a:pt x="535328" y="2416111"/>
                  </a:cubicBezTo>
                  <a:lnTo>
                    <a:pt x="538600" y="2419924"/>
                  </a:lnTo>
                  <a:lnTo>
                    <a:pt x="722851" y="2419924"/>
                  </a:lnTo>
                  <a:lnTo>
                    <a:pt x="706456" y="2401622"/>
                  </a:lnTo>
                  <a:cubicBezTo>
                    <a:pt x="568689" y="2247968"/>
                    <a:pt x="433433" y="2076013"/>
                    <a:pt x="335350" y="1929826"/>
                  </a:cubicBezTo>
                  <a:cubicBezTo>
                    <a:pt x="212072" y="1746083"/>
                    <a:pt x="144460" y="1600086"/>
                    <a:pt x="139821" y="1507627"/>
                  </a:cubicBezTo>
                  <a:cubicBezTo>
                    <a:pt x="132735" y="1366237"/>
                    <a:pt x="162665" y="1259226"/>
                    <a:pt x="228848" y="1189579"/>
                  </a:cubicBezTo>
                  <a:cubicBezTo>
                    <a:pt x="281591" y="1134040"/>
                    <a:pt x="363437" y="1098201"/>
                    <a:pt x="472259" y="1082981"/>
                  </a:cubicBezTo>
                  <a:lnTo>
                    <a:pt x="472164" y="1088160"/>
                  </a:lnTo>
                  <a:cubicBezTo>
                    <a:pt x="471624" y="1114214"/>
                    <a:pt x="471083" y="1141157"/>
                    <a:pt x="473689" y="1170262"/>
                  </a:cubicBezTo>
                  <a:cubicBezTo>
                    <a:pt x="485159" y="1299196"/>
                    <a:pt x="548196" y="1469976"/>
                    <a:pt x="661021" y="1677866"/>
                  </a:cubicBezTo>
                  <a:cubicBezTo>
                    <a:pt x="715988" y="1779095"/>
                    <a:pt x="874121" y="2053613"/>
                    <a:pt x="1155150" y="2415666"/>
                  </a:cubicBezTo>
                  <a:lnTo>
                    <a:pt x="1158455" y="2419924"/>
                  </a:lnTo>
                  <a:lnTo>
                    <a:pt x="1334095" y="2419924"/>
                  </a:lnTo>
                  <a:lnTo>
                    <a:pt x="1319543" y="2402035"/>
                  </a:lnTo>
                  <a:cubicBezTo>
                    <a:pt x="1312902" y="2393870"/>
                    <a:pt x="654063" y="1578639"/>
                    <a:pt x="612250" y="1159713"/>
                  </a:cubicBezTo>
                  <a:cubicBezTo>
                    <a:pt x="610661" y="1150308"/>
                    <a:pt x="574790" y="927516"/>
                    <a:pt x="709188" y="768429"/>
                  </a:cubicBezTo>
                  <a:cubicBezTo>
                    <a:pt x="800440" y="660433"/>
                    <a:pt x="948787" y="605656"/>
                    <a:pt x="1150035" y="605656"/>
                  </a:cubicBezTo>
                  <a:cubicBezTo>
                    <a:pt x="1528226" y="605656"/>
                    <a:pt x="1784791" y="870166"/>
                    <a:pt x="1813768" y="901431"/>
                  </a:cubicBezTo>
                  <a:lnTo>
                    <a:pt x="1813768" y="2419924"/>
                  </a:lnTo>
                  <a:lnTo>
                    <a:pt x="1952551" y="2419924"/>
                  </a:lnTo>
                  <a:lnTo>
                    <a:pt x="1952551" y="901399"/>
                  </a:lnTo>
                  <a:cubicBezTo>
                    <a:pt x="1981528" y="870134"/>
                    <a:pt x="2238061" y="605624"/>
                    <a:pt x="2616284" y="605624"/>
                  </a:cubicBezTo>
                  <a:cubicBezTo>
                    <a:pt x="2817469" y="605624"/>
                    <a:pt x="2965784" y="660337"/>
                    <a:pt x="3057035" y="768270"/>
                  </a:cubicBezTo>
                  <a:cubicBezTo>
                    <a:pt x="3191402" y="927198"/>
                    <a:pt x="3155690" y="1150245"/>
                    <a:pt x="3153974" y="1160571"/>
                  </a:cubicBezTo>
                  <a:cubicBezTo>
                    <a:pt x="3112320" y="1578608"/>
                    <a:pt x="2453448" y="2393806"/>
                    <a:pt x="2446808" y="2402004"/>
                  </a:cubicBezTo>
                  <a:lnTo>
                    <a:pt x="2432256" y="2419892"/>
                  </a:lnTo>
                  <a:lnTo>
                    <a:pt x="2607896" y="2419892"/>
                  </a:lnTo>
                  <a:lnTo>
                    <a:pt x="2611200" y="2415634"/>
                  </a:lnTo>
                  <a:cubicBezTo>
                    <a:pt x="2892166" y="2053645"/>
                    <a:pt x="3050363" y="1779095"/>
                    <a:pt x="3105298" y="1677835"/>
                  </a:cubicBezTo>
                  <a:cubicBezTo>
                    <a:pt x="3218123" y="1469976"/>
                    <a:pt x="3281128" y="1299196"/>
                    <a:pt x="3292630" y="1170230"/>
                  </a:cubicBezTo>
                  <a:cubicBezTo>
                    <a:pt x="3295235" y="1141094"/>
                    <a:pt x="3294695" y="1114119"/>
                    <a:pt x="3294155" y="1088033"/>
                  </a:cubicBezTo>
                  <a:lnTo>
                    <a:pt x="3294060" y="1082918"/>
                  </a:lnTo>
                  <a:cubicBezTo>
                    <a:pt x="3396114" y="1097216"/>
                    <a:pt x="3474434" y="1129592"/>
                    <a:pt x="3527303" y="1179380"/>
                  </a:cubicBezTo>
                  <a:lnTo>
                    <a:pt x="3527303" y="1011905"/>
                  </a:lnTo>
                  <a:close/>
                  <a:moveTo>
                    <a:pt x="1883477" y="721564"/>
                  </a:moveTo>
                  <a:cubicBezTo>
                    <a:pt x="1787555" y="721564"/>
                    <a:pt x="1709553" y="643402"/>
                    <a:pt x="1709553" y="547321"/>
                  </a:cubicBezTo>
                  <a:cubicBezTo>
                    <a:pt x="1709553" y="451240"/>
                    <a:pt x="1787587" y="373078"/>
                    <a:pt x="1883477" y="373078"/>
                  </a:cubicBezTo>
                  <a:cubicBezTo>
                    <a:pt x="1979367" y="373078"/>
                    <a:pt x="2057401" y="451240"/>
                    <a:pt x="2057401" y="547321"/>
                  </a:cubicBezTo>
                  <a:cubicBezTo>
                    <a:pt x="2057401" y="643402"/>
                    <a:pt x="1979367" y="721564"/>
                    <a:pt x="1883477" y="721564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DC5FF9-F167-381C-BBE8-ECDD4AEB182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34" y="2565886"/>
              <a:ext cx="139037" cy="372855"/>
            </a:xfrm>
            <a:custGeom>
              <a:avLst/>
              <a:gdLst>
                <a:gd name="connsiteX0" fmla="*/ 69519 w 139037"/>
                <a:gd name="connsiteY0" fmla="*/ 372856 h 372855"/>
                <a:gd name="connsiteX1" fmla="*/ 139038 w 139037"/>
                <a:gd name="connsiteY1" fmla="*/ 303400 h 372855"/>
                <a:gd name="connsiteX2" fmla="*/ 139038 w 139037"/>
                <a:gd name="connsiteY2" fmla="*/ 69456 h 372855"/>
                <a:gd name="connsiteX3" fmla="*/ 69519 w 139037"/>
                <a:gd name="connsiteY3" fmla="*/ 0 h 372855"/>
                <a:gd name="connsiteX4" fmla="*/ 0 w 139037"/>
                <a:gd name="connsiteY4" fmla="*/ 69456 h 372855"/>
                <a:gd name="connsiteX5" fmla="*/ 0 w 139037"/>
                <a:gd name="connsiteY5" fmla="*/ 303400 h 372855"/>
                <a:gd name="connsiteX6" fmla="*/ 69519 w 139037"/>
                <a:gd name="connsiteY6" fmla="*/ 372856 h 37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37" h="372855">
                  <a:moveTo>
                    <a:pt x="69519" y="372856"/>
                  </a:moveTo>
                  <a:cubicBezTo>
                    <a:pt x="107836" y="372856"/>
                    <a:pt x="139038" y="341718"/>
                    <a:pt x="139038" y="303400"/>
                  </a:cubicBezTo>
                  <a:lnTo>
                    <a:pt x="139038" y="69456"/>
                  </a:lnTo>
                  <a:cubicBezTo>
                    <a:pt x="139038" y="31137"/>
                    <a:pt x="107836" y="0"/>
                    <a:pt x="69519" y="0"/>
                  </a:cubicBezTo>
                  <a:cubicBezTo>
                    <a:pt x="31201" y="0"/>
                    <a:pt x="0" y="31169"/>
                    <a:pt x="0" y="69456"/>
                  </a:cubicBezTo>
                  <a:lnTo>
                    <a:pt x="0" y="303400"/>
                  </a:lnTo>
                  <a:cubicBezTo>
                    <a:pt x="0" y="341686"/>
                    <a:pt x="31169" y="372856"/>
                    <a:pt x="69519" y="372856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9AD5A62-DBFB-5E77-C6C1-26AEB1E89B3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70652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2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2" y="107774"/>
                    <a:pt x="373202" y="69456"/>
                  </a:cubicBezTo>
                  <a:cubicBezTo>
                    <a:pt x="373202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201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6A56D8F-2BC5-7B71-2F44-7D6E17099C8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55620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3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3" y="107774"/>
                    <a:pt x="373203" y="69456"/>
                  </a:cubicBezTo>
                  <a:cubicBezTo>
                    <a:pt x="373203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169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4F3C83-2F01-DA37-B954-4F532056DD5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959365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D035B9-E9A5-CE16-ED0E-7D0678D184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619330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AC68468-7D41-7328-27CF-A7DB2C38FA4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72538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61DDCF4-D4C6-40F0-B633-B234817FF2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9990" y="1172229"/>
              <a:ext cx="5213906" cy="5685770"/>
            </a:xfrm>
            <a:custGeom>
              <a:avLst/>
              <a:gdLst>
                <a:gd name="connsiteX0" fmla="*/ 179643 w 5213906"/>
                <a:gd name="connsiteY0" fmla="*/ 3541128 h 5685770"/>
                <a:gd name="connsiteX1" fmla="*/ 1164185 w 5213906"/>
                <a:gd name="connsiteY1" fmla="*/ 1164193 h 5685770"/>
                <a:gd name="connsiteX2" fmla="*/ 3541072 w 5213906"/>
                <a:gd name="connsiteY2" fmla="*/ 179644 h 5685770"/>
                <a:gd name="connsiteX3" fmla="*/ 5213907 w 5213906"/>
                <a:gd name="connsiteY3" fmla="*/ 624021 h 5685770"/>
                <a:gd name="connsiteX4" fmla="*/ 5213907 w 5213906"/>
                <a:gd name="connsiteY4" fmla="*/ 418227 h 5685770"/>
                <a:gd name="connsiteX5" fmla="*/ 3541072 w 5213906"/>
                <a:gd name="connsiteY5" fmla="*/ 0 h 5685770"/>
                <a:gd name="connsiteX6" fmla="*/ 1037158 w 5213906"/>
                <a:gd name="connsiteY6" fmla="*/ 1037165 h 5685770"/>
                <a:gd name="connsiteX7" fmla="*/ 0 w 5213906"/>
                <a:gd name="connsiteY7" fmla="*/ 3541128 h 5685770"/>
                <a:gd name="connsiteX8" fmla="*/ 722862 w 5213906"/>
                <a:gd name="connsiteY8" fmla="*/ 5685771 h 5685770"/>
                <a:gd name="connsiteX9" fmla="*/ 952515 w 5213906"/>
                <a:gd name="connsiteY9" fmla="*/ 5685771 h 5685770"/>
                <a:gd name="connsiteX10" fmla="*/ 179643 w 5213906"/>
                <a:gd name="connsiteY10" fmla="*/ 3541128 h 568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3906" h="5685770">
                  <a:moveTo>
                    <a:pt x="179643" y="3541128"/>
                  </a:moveTo>
                  <a:cubicBezTo>
                    <a:pt x="179643" y="2643224"/>
                    <a:pt x="529302" y="1799080"/>
                    <a:pt x="1164185" y="1164193"/>
                  </a:cubicBezTo>
                  <a:cubicBezTo>
                    <a:pt x="1799068" y="529306"/>
                    <a:pt x="2643206" y="179644"/>
                    <a:pt x="3541072" y="179644"/>
                  </a:cubicBezTo>
                  <a:cubicBezTo>
                    <a:pt x="4137637" y="179644"/>
                    <a:pt x="4710404" y="334188"/>
                    <a:pt x="5213907" y="624021"/>
                  </a:cubicBezTo>
                  <a:lnTo>
                    <a:pt x="5213907" y="418227"/>
                  </a:lnTo>
                  <a:cubicBezTo>
                    <a:pt x="4705511" y="145044"/>
                    <a:pt x="4134460" y="0"/>
                    <a:pt x="3541072" y="0"/>
                  </a:cubicBezTo>
                  <a:cubicBezTo>
                    <a:pt x="2595198" y="0"/>
                    <a:pt x="1705974" y="368344"/>
                    <a:pt x="1037158" y="1037165"/>
                  </a:cubicBezTo>
                  <a:cubicBezTo>
                    <a:pt x="368341" y="1705985"/>
                    <a:pt x="0" y="2595247"/>
                    <a:pt x="0" y="3541128"/>
                  </a:cubicBezTo>
                  <a:cubicBezTo>
                    <a:pt x="0" y="4326301"/>
                    <a:pt x="254055" y="5072330"/>
                    <a:pt x="722862" y="5685771"/>
                  </a:cubicBezTo>
                  <a:lnTo>
                    <a:pt x="952515" y="5685771"/>
                  </a:lnTo>
                  <a:cubicBezTo>
                    <a:pt x="452126" y="5083991"/>
                    <a:pt x="179643" y="4333545"/>
                    <a:pt x="179643" y="3541128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pic>
        <p:nvPicPr>
          <p:cNvPr id="10" name="Logo navn">
            <a:extLst>
              <a:ext uri="{FF2B5EF4-FFF2-40B4-BE49-F238E27FC236}">
                <a16:creationId xmlns:a16="http://schemas.microsoft.com/office/drawing/2014/main" id="{3C59F4F8-ABC3-B7C1-F88C-57900BA677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1199025" y="964879"/>
            <a:ext cx="1728828" cy="5938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8800" y="1828800"/>
            <a:ext cx="5552838" cy="170479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5000" b="0" i="0" u="none" cap="none">
                <a:solidFill>
                  <a:schemeClr val="tx2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8800" y="3852181"/>
            <a:ext cx="5552838" cy="10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6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88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solidFill>
                  <a:schemeClr val="tx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4015647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3" userDrawn="1">
          <p15:clr>
            <a:srgbClr val="A4A3A4"/>
          </p15:clr>
        </p15:guide>
        <p15:guide id="2" orient="horz" pos="2227" userDrawn="1">
          <p15:clr>
            <a:srgbClr val="A4A3A4"/>
          </p15:clr>
        </p15:guide>
        <p15:guide id="3" orient="horz" pos="2426" userDrawn="1">
          <p15:clr>
            <a:srgbClr val="A4A3A4"/>
          </p15:clr>
        </p15:guide>
        <p15:guide id="4" pos="4253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spalt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7213" y="1828800"/>
            <a:ext cx="3452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FE1C44D-89EC-4C4E-B86F-F5A11556B02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73769" y="1828800"/>
            <a:ext cx="3452400" cy="4298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94F38662-B2A0-40D9-88F7-79E3914812A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190325" y="1828800"/>
            <a:ext cx="3452400" cy="42984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Klik ENTER og derefter TAB for at se næste tekstformat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742E7-E36E-3367-174B-0D74C9E5FDC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A1D2587-32D1-4892-8F37-5C4A14D9E95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FF01-A301-576C-694C-2F4A7A669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D43181-D9B8-A430-25E4-53116242CF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3904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6" userDrawn="1">
          <p15:clr>
            <a:srgbClr val="A4A3A4"/>
          </p15:clr>
        </p15:guide>
        <p15:guide id="2" pos="2753" userDrawn="1">
          <p15:clr>
            <a:srgbClr val="A4A3A4"/>
          </p15:clr>
        </p15:guide>
        <p15:guide id="3" pos="5158" userDrawn="1">
          <p15:clr>
            <a:srgbClr val="A4A3A4"/>
          </p15:clr>
        </p15:guide>
        <p15:guide id="4" pos="4933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re spalt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ggrund">
            <a:extLst>
              <a:ext uri="{FF2B5EF4-FFF2-40B4-BE49-F238E27FC236}">
                <a16:creationId xmlns:a16="http://schemas.microsoft.com/office/drawing/2014/main" id="{85390D91-1DDB-8EAF-8E0D-07736F95CA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C805484-9BF5-549A-6FBA-7D7424BCC1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A0E63BB-63DC-3E2C-1297-323D045FDE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356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C9A89E1-62B5-6F8A-D049-BF24913D06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9913" y="1828800"/>
            <a:ext cx="3452812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Klik ENTER og derefter TAB for at se næste tekstformat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C742E7-E36E-3367-174B-0D74C9E5FDC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A1D2587-32D1-4892-8F37-5C4A14D9E95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FF01-A301-576C-694C-2F4A7A6698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D43181-D9B8-A430-25E4-53116242CF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2879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526" userDrawn="1">
          <p15:clr>
            <a:srgbClr val="A4A3A4"/>
          </p15:clr>
        </p15:guide>
        <p15:guide id="2" pos="2753" userDrawn="1">
          <p15:clr>
            <a:srgbClr val="A4A3A4"/>
          </p15:clr>
        </p15:guide>
        <p15:guide id="3" pos="5158" userDrawn="1">
          <p15:clr>
            <a:srgbClr val="A4A3A4"/>
          </p15:clr>
        </p15:guide>
        <p15:guide id="4" pos="4933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6" hidden="1">
            <a:extLst>
              <a:ext uri="{FF2B5EF4-FFF2-40B4-BE49-F238E27FC236}">
                <a16:creationId xmlns:a16="http://schemas.microsoft.com/office/drawing/2014/main" id="{C1B55119-9D2E-CDBA-D6A5-4E36D2AAB7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AB304AD-6E8A-42D4-B710-B09C88D653B8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230FED54-FC21-621F-438B-88502B0184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62F7BAFC-B243-B63C-EC30-A2C0B54A58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99037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2" y="1828800"/>
            <a:ext cx="5000400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9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6" hidden="1">
            <a:extLst>
              <a:ext uri="{FF2B5EF4-FFF2-40B4-BE49-F238E27FC236}">
                <a16:creationId xmlns:a16="http://schemas.microsoft.com/office/drawing/2014/main" id="{C1B55119-9D2E-CDBA-D6A5-4E36D2AAB70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FEAD052-5FC1-4137-80BB-349450BCD8B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230FED54-FC21-621F-438B-88502B0184E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62F7BAFC-B243-B63C-EC30-A2C0B54A585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22BA74AC-0D99-8BD9-0F6D-9D607C7422D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7200" y="0"/>
            <a:ext cx="6094800" cy="685800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5000400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3" y="1828800"/>
            <a:ext cx="5000400" cy="429840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271290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6" hidden="1">
            <a:extLst>
              <a:ext uri="{FF2B5EF4-FFF2-40B4-BE49-F238E27FC236}">
                <a16:creationId xmlns:a16="http://schemas.microsoft.com/office/drawing/2014/main" id="{B8DF64B6-3BB4-84C5-FB0E-41368E35BB4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BA9C8F-2479-42DA-BA10-54AE4C89F82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ABA66EC8-00A2-4B72-16F6-58C8D1467D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DACAD4D5-39A6-20DC-D62F-5767BABE30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7EBAB22D-B600-A8C7-3276-E72D5CF53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72000" y="0"/>
            <a:ext cx="612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03838" y="729000"/>
            <a:ext cx="6093762" cy="5400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E7E8FF35-6844-B96D-D4E1-2518279E3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203700" cy="990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1" name="Pladsholder til tekst 8">
            <a:extLst>
              <a:ext uri="{FF2B5EF4-FFF2-40B4-BE49-F238E27FC236}">
                <a16:creationId xmlns:a16="http://schemas.microsoft.com/office/drawing/2014/main" id="{91188348-17E2-BBE5-B397-D2A7409933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3" y="1828800"/>
            <a:ext cx="4203700" cy="4298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Klik ENTER og derefter TAB for at se næste tekstformat                  Klik SHIFT+TAB for at se foregående tekstformat</a:t>
            </a:r>
          </a:p>
        </p:txBody>
      </p:sp>
    </p:spTree>
    <p:extLst>
      <p:ext uri="{BB962C8B-B14F-4D97-AF65-F5344CB8AC3E}">
        <p14:creationId xmlns:p14="http://schemas.microsoft.com/office/powerpoint/2010/main" val="3338410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341" userDrawn="1">
          <p15:clr>
            <a:srgbClr val="A4A3A4"/>
          </p15:clr>
        </p15:guide>
        <p15:guide id="2" pos="2999" userDrawn="1">
          <p15:clr>
            <a:srgbClr val="A4A3A4"/>
          </p15:clr>
        </p15:guide>
        <p15:guide id="4" orient="horz" pos="2108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60948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23275" y="577971"/>
            <a:ext cx="5000400" cy="99000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623275" y="1828800"/>
            <a:ext cx="5000400" cy="429840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BE428-6771-C486-CD62-709770E8CA71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E57D5D62-4F36-4A5A-BE1A-45442534BAC4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6A755-9854-B9E5-0D02-1A67FA49AE3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FD013-1435-F892-C4C2-ADD44367C98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999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7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t billede og tek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ggrund">
            <a:extLst>
              <a:ext uri="{FF2B5EF4-FFF2-40B4-BE49-F238E27FC236}">
                <a16:creationId xmlns:a16="http://schemas.microsoft.com/office/drawing/2014/main" id="{2B361888-0F49-4147-98A3-AB8B0924B4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241964" cy="685800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8CF6B2-E309-EAC9-461A-4BAE47084E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80147" y="577971"/>
            <a:ext cx="7862400" cy="99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0147" y="1828800"/>
            <a:ext cx="7862400" cy="429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                                   Klik ENTER og derefter TAB for at se næste tekstformat                       Klik SHIFT+TAB for at se foregående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062FE-140B-D909-7CD4-CACA5CC79DC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DEE5D1E-73D3-47FF-8DA5-894500E0F1C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BF1C2-96CF-F251-0496-AD792FC098B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5B640-0489-9BDD-D6AC-33C6FC044044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5704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381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overskrift og en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/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8000" y="1828800"/>
            <a:ext cx="11084400" cy="42984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Klik ENTER og derefter TAB for at se næste tekstformat                            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351E7-816E-0D23-AAD5-6C105B5D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4855262F-30B0-4112-9AEF-9512AFFAB5E3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D9539-40A8-DB6A-7C7D-0E4B7C191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227390-350B-13DD-784A-BA7303C3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8546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overskrift, 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414" y="1828800"/>
            <a:ext cx="5548312" cy="429895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19B52DD-5ED7-9C66-366A-B723CDCC9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4" y="577970"/>
            <a:ext cx="4999036" cy="2206800"/>
          </a:xfrm>
        </p:spPr>
        <p:txBody>
          <a:bodyPr tIns="144000"/>
          <a:lstStyle>
            <a:lvl1pPr>
              <a:defRPr sz="5000"/>
            </a:lvl1pPr>
          </a:lstStyle>
          <a:p>
            <a:r>
              <a:rPr lang="da-DK" dirty="0"/>
              <a:t>Klik for at tilføje titel max. 3 linjer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FE9D8669-36AE-02F9-3F31-7A2D0FCCAF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212" y="3169227"/>
            <a:ext cx="5000400" cy="2958522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 Klik ENTER og derefter TAB for at se næste tekstformat                                     Klik SHIFT+TAB for at se foregående tekstformat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80313-21EC-26C7-FDF4-779B2949F75D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A139FC2E-05F0-41D1-AE18-C1DBBC0B7C8D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5B04A-F4F6-EC5C-68B6-BAD64A4981E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AF801-4DE2-852F-3E9F-A227B4A99C2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42876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39" userDrawn="1">
          <p15:clr>
            <a:srgbClr val="A4A3A4"/>
          </p15:clr>
        </p15:guide>
        <p15:guide id="3" pos="3500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tekstbok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97200" y="0"/>
            <a:ext cx="609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CA1F12-9196-96B0-38F4-4CF914080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78800" cy="1250829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2204720"/>
            <a:ext cx="4978800" cy="392303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4875" y="574675"/>
            <a:ext cx="4978800" cy="5553075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5E2B6-F6B3-311D-1569-C09C2079859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90835481-05B0-46F6-B6B3-09B3AC0C55FA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CE031-9364-C4D7-C1F5-7A8E2C6EA6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E07FD-ED10-9DCA-469A-6C233365BA4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8465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8" userDrawn="1">
          <p15:clr>
            <a:srgbClr val="A4A3A4"/>
          </p15:clr>
        </p15:guide>
        <p15:guide id="3" pos="4183" userDrawn="1">
          <p15:clr>
            <a:srgbClr val="A4A3A4"/>
          </p15:clr>
        </p15:guide>
        <p15:guide id="4" orient="horz" pos="1387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CC67BB2-9BBD-43AE-A0A8-D87AA352762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5" name="Logo navn">
            <a:extLst>
              <a:ext uri="{FF2B5EF4-FFF2-40B4-BE49-F238E27FC236}">
                <a16:creationId xmlns:a16="http://schemas.microsoft.com/office/drawing/2014/main" id="{20A6D1BB-6C1C-5E4B-8F6F-D6FCF0B024A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58000" y="802800"/>
            <a:ext cx="1728828" cy="593841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7600" y="0"/>
            <a:ext cx="6134400" cy="6858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000" y="1828800"/>
            <a:ext cx="4921200" cy="125280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0" y="3346450"/>
            <a:ext cx="4921200" cy="1979956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0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2788376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16" userDrawn="1">
          <p15:clr>
            <a:srgbClr val="A4A3A4"/>
          </p15:clr>
        </p15:guide>
        <p15:guide id="3" orient="horz" pos="2108" userDrawn="1">
          <p15:clr>
            <a:srgbClr val="A4A3A4"/>
          </p15:clr>
        </p15:guide>
        <p15:guide id="4" pos="3452" userDrawn="1">
          <p15:clr>
            <a:srgbClr val="A4A3A4"/>
          </p15:clr>
        </p15:guide>
        <p15:guide id="5" orient="horz" pos="1945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o tekstbok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609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CA1F12-9196-96B0-38F4-4CF9140808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4978800" cy="1250829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2204720"/>
            <a:ext cx="4978800" cy="392303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44875" y="574675"/>
            <a:ext cx="4978800" cy="5553075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B2B56-CC45-3DD1-53DF-E852CC90C63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CA88BA-9454-4667-9808-40B9957FAF9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143AD-F1D4-BB85-23CF-4EE9FDDF58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F09575-F786-B894-45A6-0B17D9F8ED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7879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8" userDrawn="1">
          <p15:clr>
            <a:srgbClr val="A4A3A4"/>
          </p15:clr>
        </p15:guide>
        <p15:guide id="3" pos="4183" userDrawn="1">
          <p15:clr>
            <a:srgbClr val="A4A3A4"/>
          </p15:clr>
        </p15:guide>
        <p15:guide id="4" orient="horz" pos="1387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x2 og to tekstboks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97200" y="0"/>
            <a:ext cx="6094800" cy="6858000"/>
          </a:xfrm>
          <a:prstGeom prst="rect">
            <a:avLst/>
          </a:prstGeom>
          <a:solidFill>
            <a:srgbClr val="0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4978800" cy="1049217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4978800" cy="4298950"/>
          </a:xfrm>
        </p:spPr>
        <p:txBody>
          <a:bodyPr/>
          <a:lstStyle/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BCC9D-8FDD-BBB2-E73B-D34683274539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655200" y="574675"/>
            <a:ext cx="4978800" cy="1052513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5200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6E45F-91C5-196B-9402-88C55173E3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71450" indent="-171450" algn="l">
              <a:buFont typeface="Arial" panose="020B0604020202020204" pitchFamily="34" charset="0"/>
              <a:buChar char="|"/>
            </a:pPr>
            <a:fld id="{55FF0C06-6520-4D09-A6CC-A202375301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AEB5F-BBAC-4F53-04C4-1010E4395D2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555A1-37F0-7CEC-7B05-CD5A78B6953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1812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6" userDrawn="1">
          <p15:clr>
            <a:srgbClr val="A4A3A4"/>
          </p15:clr>
        </p15:guide>
        <p15:guide id="3" pos="4191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x2 og to tekstboks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rvet boks">
            <a:extLst>
              <a:ext uri="{FF2B5EF4-FFF2-40B4-BE49-F238E27FC236}">
                <a16:creationId xmlns:a16="http://schemas.microsoft.com/office/drawing/2014/main" id="{BA96ADAB-8DE9-3A22-FF3D-6971F6A925C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6094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0B1D522-E935-05DA-3553-448F36568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2" y="577971"/>
            <a:ext cx="4978800" cy="1049217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179FCE-BB78-7703-5A8F-D305780E5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213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BCC9D-8FDD-BBB2-E73B-D34683274539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655200" y="574675"/>
            <a:ext cx="4978800" cy="1052513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>
                <a:solidFill>
                  <a:schemeClr val="tx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600" b="0">
                <a:solidFill>
                  <a:schemeClr val="bg1"/>
                </a:solidFill>
                <a:latin typeface="+mj-lt"/>
              </a:defRPr>
            </a:lvl9pPr>
          </a:lstStyle>
          <a:p>
            <a:r>
              <a:rPr lang="da-DK" dirty="0"/>
              <a:t>Klik for at tilføje titel max. 2 linjer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38D4500-B2BD-04EC-9672-94E54EFF8E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5200" y="1828800"/>
            <a:ext cx="4978800" cy="42989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Klik ENTER og derefter TAB for at se næste tekstformat                                      Klik SHIFT+TAB for at se foregående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6D19-CE5A-6DDA-A40F-A5AA9ACDF59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C7648A8-3A05-4E05-A87B-9435156DFC53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6F1A8-63A8-D8F4-67EB-4B8C589D683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2C8C88-5B71-10D0-0E13-8AF187E5D8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95517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486" userDrawn="1">
          <p15:clr>
            <a:srgbClr val="A4A3A4"/>
          </p15:clr>
        </p15:guide>
        <p15:guide id="3" pos="4191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tekstbokse og fig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74383C-4EFB-675B-0F6D-AAD544B370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 bwMode="invGray">
          <a:xfrm>
            <a:off x="557213" y="810550"/>
            <a:ext cx="5356987" cy="5317200"/>
          </a:xfrm>
          <a:solidFill>
            <a:srgbClr val="007672"/>
          </a:solidFill>
          <a:ln>
            <a:noFill/>
          </a:ln>
        </p:spPr>
        <p:txBody>
          <a:bodyPr lIns="504000" tIns="288000" rIns="288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B4DCB3-B0B3-ACF8-ADD2-AEEDD10E3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3" y="1828800"/>
            <a:ext cx="5356987" cy="4298950"/>
          </a:xfrm>
        </p:spPr>
        <p:txBody>
          <a:bodyPr vert="horz" lIns="504000" tIns="0" rIns="288000" bIns="0" rtlCol="0">
            <a:noAutofit/>
          </a:bodyPr>
          <a:lstStyle>
            <a:lvl1pPr>
              <a:defRPr lang="da-DK" noProof="0" dirty="0">
                <a:solidFill>
                  <a:schemeClr val="bg1"/>
                </a:solidFill>
              </a:defRPr>
            </a:lvl1pPr>
            <a:lvl2pPr>
              <a:defRPr lang="en-GB" noProof="0" smtClean="0">
                <a:solidFill>
                  <a:schemeClr val="bg1"/>
                </a:solidFill>
              </a:defRPr>
            </a:lvl2pPr>
            <a:lvl3pPr>
              <a:defRPr lang="en-GB" noProof="0" smtClean="0">
                <a:solidFill>
                  <a:schemeClr val="bg1"/>
                </a:solidFill>
              </a:defRPr>
            </a:lvl3pPr>
            <a:lvl4pPr>
              <a:defRPr lang="en-GB" noProof="0" smtClean="0">
                <a:solidFill>
                  <a:schemeClr val="bg1"/>
                </a:solidFill>
              </a:defRPr>
            </a:lvl4pPr>
            <a:lvl5pPr>
              <a:defRPr lang="en-GB" noProof="0" smtClean="0">
                <a:solidFill>
                  <a:schemeClr val="bg1"/>
                </a:solidFill>
              </a:defRPr>
            </a:lvl5pPr>
            <a:lvl6pPr>
              <a:defRPr lang="en-GB" noProof="0" smtClean="0">
                <a:solidFill>
                  <a:schemeClr val="bg1"/>
                </a:solidFill>
              </a:defRPr>
            </a:lvl6pPr>
            <a:lvl7pPr>
              <a:defRPr lang="en-GB" noProof="0" smtClean="0">
                <a:solidFill>
                  <a:schemeClr val="bg1"/>
                </a:solidFill>
              </a:defRPr>
            </a:lvl7pPr>
            <a:lvl8pPr>
              <a:defRPr lang="en-GB" noProof="0" smtClean="0">
                <a:solidFill>
                  <a:schemeClr val="bg1"/>
                </a:solidFill>
              </a:defRPr>
            </a:lvl8pPr>
            <a:lvl9pPr>
              <a:defRPr lang="en-GB" noProof="0" smtClean="0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9057680-3210-FFDC-274E-3A997B2A52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6213" y="810550"/>
            <a:ext cx="5366512" cy="5317200"/>
          </a:xfrm>
          <a:solidFill>
            <a:srgbClr val="F8F2E0"/>
          </a:solidFill>
        </p:spPr>
        <p:txBody>
          <a:bodyPr vert="horz" lIns="504000" tIns="3420000" rIns="288000" bIns="0" rtlCol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da-DK" sz="1800" b="0" noProof="0" dirty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og tilføj tekst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17B6D28-259D-634F-2830-6B4B9D4418A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983349" y="1400400"/>
            <a:ext cx="3952240" cy="2532423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485D0E-CBA5-9BA5-7814-9807F8E3CD7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D497480F-B2F5-4A92-A348-90379031DE2A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27D25E-12C6-ED4B-1742-C166EEC4046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89C666-D7BC-57EC-E7D3-D69DB4AD517F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2069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725" userDrawn="1">
          <p15:clr>
            <a:srgbClr val="A4A3A4"/>
          </p15:clr>
        </p15:guide>
        <p15:guide id="4" pos="3954" userDrawn="1">
          <p15:clr>
            <a:srgbClr val="A4A3A4"/>
          </p15:clr>
        </p15:guide>
        <p15:guide id="5" orient="horz" pos="510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1049217"/>
          </a:xfrm>
        </p:spPr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A824BA0-80CC-E54B-5315-9B92085F1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213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2E2476-B89D-4539-DB96-8B316D594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3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9FC1170-B52B-93A0-610B-1D6E628C1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3769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89BCAA-F29B-8728-7A5B-BE5E6FF63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4373769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AF0D22B-6594-C103-6BDB-0B8B47CD3D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0325" y="1828799"/>
            <a:ext cx="3452400" cy="4043363"/>
          </a:xfrm>
          <a:solidFill>
            <a:schemeClr val="tx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Klik og tilføj overskrift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6C8480F-4BCC-E811-23CF-C461C89A9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190325" y="2715216"/>
            <a:ext cx="3452400" cy="3156948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5AF7873-7FA7-164B-9454-342C723A7D24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B36625B-91E1-4585-92C2-8302F00E297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1341B94-FBFC-9FE6-E792-18B1F7FBC3E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19EDD0-55F5-2D5D-5B18-3CDFE33848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0940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27" userDrawn="1">
          <p15:clr>
            <a:srgbClr val="A4A3A4"/>
          </p15:clr>
        </p15:guide>
        <p15:guide id="2" pos="2754" userDrawn="1">
          <p15:clr>
            <a:srgbClr val="A4A3A4"/>
          </p15:clr>
        </p15:guide>
        <p15:guide id="3" pos="5159" userDrawn="1">
          <p15:clr>
            <a:srgbClr val="A4A3A4"/>
          </p15:clr>
        </p15:guide>
        <p15:guide id="4" pos="4932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E16A0F6-902A-1DEE-7640-9D9DF0973EA3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71414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87CB9574-29EE-DFF6-B56B-DE74E6331B8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3656222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620EAD92-EF58-08CD-D7F0-BB8B1FFD7F45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6518369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52F454B-B5AB-ECFB-7835-32F58EF674EF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354015" y="1997790"/>
            <a:ext cx="720000" cy="720000"/>
          </a:xfrm>
        </p:spPr>
        <p:txBody>
          <a:bodyPr bIns="360000" anchor="b" anchorCtr="0"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på Billede ikon for at indsætte ikon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E25E7D-F41F-C2B9-E1B3-04ED5EB88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7213" y="577971"/>
            <a:ext cx="11085512" cy="1049217"/>
          </a:xfrm>
        </p:spPr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0A824BA0-80CC-E54B-5315-9B92085F1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212" y="1831932"/>
            <a:ext cx="2498400" cy="2790825"/>
          </a:xfrm>
          <a:solidFill>
            <a:srgbClr val="007672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D2E2476-B89D-4539-DB96-8B316D594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557212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9FC1170-B52B-93A0-610B-1D6E628C10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19583" y="1831932"/>
            <a:ext cx="2498400" cy="2790825"/>
          </a:xfrm>
          <a:solidFill>
            <a:srgbClr val="F8F2E0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E89BCAA-F29B-8728-7A5B-BE5E6FF636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19583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CAF0D22B-6594-C103-6BDB-0B8B47CD3D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1954" y="1831932"/>
            <a:ext cx="2498400" cy="2790825"/>
          </a:xfrm>
          <a:solidFill>
            <a:srgbClr val="9DCDA0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6C8480F-4BCC-E811-23CF-C461C89A96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1954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70891CD8-F50F-14B4-424A-37DD8B728A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44325" y="1831932"/>
            <a:ext cx="2498400" cy="2790825"/>
          </a:xfrm>
          <a:solidFill>
            <a:srgbClr val="95D0C6"/>
          </a:solidFill>
          <a:ln>
            <a:noFill/>
          </a:ln>
        </p:spPr>
        <p:txBody>
          <a:bodyPr lIns="216000" tIns="216000" rIns="21600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2400" b="0">
                <a:latin typeface="+mj-lt"/>
              </a:defRPr>
            </a:lvl9pPr>
          </a:lstStyle>
          <a:p>
            <a:pPr lvl="0"/>
            <a:r>
              <a:rPr lang="da-DK" noProof="0" dirty="0"/>
              <a:t>Tilføj overskrift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C272ADE-04E2-52D1-082E-1C78C843823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325" y="2714400"/>
            <a:ext cx="2498400" cy="1908000"/>
          </a:xfrm>
        </p:spPr>
        <p:txBody>
          <a:bodyPr lIns="216000" rIns="216000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3pPr>
            <a:lvl4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4pPr>
            <a:lvl5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6pPr>
            <a:lvl7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7pPr>
            <a:lvl8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8pPr>
            <a:lvl9pPr marL="0">
              <a:spcBef>
                <a:spcPts val="0"/>
              </a:spcBef>
              <a:spcAft>
                <a:spcPts val="0"/>
              </a:spcAft>
              <a:buNone/>
              <a:defRPr sz="18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tekst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8B05CDDA-1FE8-5340-F2A4-F77945409363}"/>
              </a:ext>
            </a:extLst>
          </p:cNvPr>
          <p:cNvSpPr>
            <a:spLocks noGrp="1"/>
          </p:cNvSpPr>
          <p:nvPr>
            <p:ph type="dt" sz="half" idx="31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690D6851-79A9-4246-B787-19ACE552EFB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CB3E0F45-D40E-3307-3854-A4A85B9B8EE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8374C1CA-9279-266A-E5AD-2DFAD103749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7807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5" userDrawn="1">
          <p15:clr>
            <a:srgbClr val="A4A3A4"/>
          </p15:clr>
        </p15:guide>
        <p15:guide id="2" pos="3729" userDrawn="1">
          <p15:clr>
            <a:srgbClr val="A4A3A4"/>
          </p15:clr>
        </p15:guide>
        <p15:guide id="3" pos="5533" userDrawn="1">
          <p15:clr>
            <a:srgbClr val="A4A3A4"/>
          </p15:clr>
        </p15:guide>
        <p15:guide id="6" orient="horz" pos="3699" userDrawn="1">
          <p15:clr>
            <a:srgbClr val="A4A3A4"/>
          </p15:clr>
        </p15:guide>
        <p15:guide id="7" pos="2154" userDrawn="1">
          <p15:clr>
            <a:srgbClr val="A4A3A4"/>
          </p15:clr>
        </p15:guide>
        <p15:guide id="8" pos="3957" userDrawn="1">
          <p15:clr>
            <a:srgbClr val="A4A3A4"/>
          </p15:clr>
        </p15:guide>
        <p15:guide id="9" pos="5760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70507AF-1166-E435-DA59-3AC25E6035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057399" y="1910686"/>
            <a:ext cx="476255" cy="37499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5381" y="2285241"/>
            <a:ext cx="6895332" cy="3842509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3pPr>
            <a:lvl4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4pPr>
            <a:lvl5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6pPr>
            <a:lvl7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7pPr>
            <a:lvl8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8pPr>
            <a:lvl9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citat                                               Klik ENTER derefter TAB for at få navne tekstformat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16CAA-BCC3-7341-5247-5F46A4E059A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79DBDCD3-972E-4FC3-BE66-EDC4CB741541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21C11-FF5B-4614-8F6C-B722CAD1597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71D01-E927-9A9C-EB2C-AB2AFEE0C0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50261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48" userDrawn="1">
          <p15:clr>
            <a:srgbClr val="A4A3A4"/>
          </p15:clr>
        </p15:guide>
        <p15:guide id="2" orient="horz" pos="1440" userDrawn="1">
          <p15:clr>
            <a:srgbClr val="A4A3A4"/>
          </p15:clr>
        </p15:guide>
        <p15:guide id="3" pos="5991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B18A2D1-F908-843F-D13D-AA4DE2A492C4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70507AF-1166-E435-DA59-3AC25E6035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 bwMode="black">
          <a:xfrm>
            <a:off x="2057399" y="1910686"/>
            <a:ext cx="476255" cy="37499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5381" y="2285241"/>
            <a:ext cx="6895332" cy="3842509"/>
          </a:xfrm>
        </p:spPr>
        <p:txBody>
          <a:bodyPr/>
          <a:lstStyle>
            <a:lvl1pPr marL="0" indent="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800"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3pPr>
            <a:lvl4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4pPr>
            <a:lvl5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800" b="0">
                <a:latin typeface="+mn-lt"/>
              </a:defRPr>
            </a:lvl6pPr>
            <a:lvl7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7pPr>
            <a:lvl8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8pPr>
            <a:lvl9pPr algn="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 b="0">
                <a:latin typeface="+mn-lt"/>
              </a:defRPr>
            </a:lvl9pPr>
          </a:lstStyle>
          <a:p>
            <a:pPr lvl="0"/>
            <a:r>
              <a:rPr lang="da-DK" dirty="0"/>
              <a:t>Klik for at tilføje citat                                               Klik ENTER derefter TAB for at få navne tekstformat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1C962-1C80-7080-877F-317BDF8F43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A48FF13F-4C3E-48B5-81B6-3989DBF56EDB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46E7A-CA91-4A5D-7012-AAF1EF20A6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C3B1C-7810-CDCB-D895-3BD98A779CE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8246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8" userDrawn="1">
          <p15:clr>
            <a:srgbClr val="A4A3A4"/>
          </p15:clr>
        </p15:guide>
        <p15:guide id="2" orient="horz" pos="1440" userDrawn="1">
          <p15:clr>
            <a:srgbClr val="A4A3A4"/>
          </p15:clr>
        </p15:guide>
        <p15:guide id="3" pos="5991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 slide uden logo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4DED94C0-46BF-C782-B0AF-FF88FC08EAEC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171450" indent="-171450" algn="l" defTabSz="914400" rtl="0" eaLnBrk="1" latinLnBrk="0" hangingPunct="1">
              <a:buFont typeface="Arial" panose="020B0604020202020204" pitchFamily="34" charset="0"/>
              <a:buChar char="|"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B83F5-89C3-43DD-AD13-F690C1FD51B7}" type="datetime3">
              <a:rPr lang="da-DK" smtClean="0"/>
              <a:pPr/>
              <a:t>26.08.2025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13265623-F34F-8644-A001-04662600B3A3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118FBBDA-F479-BC04-7F1C-8738D8589710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A28C8D56-F992-B9DB-9B29-D8DC3C13C3BD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600" y="1828800"/>
            <a:ext cx="9100800" cy="3243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8500">
                <a:latin typeface="+mj-lt"/>
              </a:defRPr>
            </a:lvl1pPr>
          </a:lstStyle>
          <a:p>
            <a:r>
              <a:rPr lang="da-DK" dirty="0"/>
              <a:t>Klik for at tilføje Spørgsmål</a:t>
            </a:r>
          </a:p>
        </p:txBody>
      </p:sp>
    </p:spTree>
    <p:extLst>
      <p:ext uri="{BB962C8B-B14F-4D97-AF65-F5344CB8AC3E}">
        <p14:creationId xmlns:p14="http://schemas.microsoft.com/office/powerpoint/2010/main" val="1667650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s slide med logo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4DED94C0-46BF-C782-B0AF-FF88FC08EAEC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171450" indent="-171450" algn="l" defTabSz="914400" rtl="0" eaLnBrk="1" latinLnBrk="0" hangingPunct="1">
              <a:buFont typeface="Arial" panose="020B0604020202020204" pitchFamily="34" charset="0"/>
              <a:buChar char="|"/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5B83F5-89C3-43DD-AD13-F690C1FD51B7}" type="datetime3">
              <a:rPr lang="da-DK" smtClean="0"/>
              <a:pPr/>
              <a:t>26.08.2025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13265623-F34F-8644-A001-04662600B3A3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118FBBDA-F479-BC04-7F1C-8738D8589710}"/>
              </a:ext>
            </a:extLst>
          </p:cNvPr>
          <p:cNvSpPr txBox="1">
            <a:spLocks/>
          </p:cNvSpPr>
          <p:nvPr userDrawn="1"/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914400" rtl="0" eaLnBrk="1" latinLnBrk="0" hangingPunct="1">
              <a:defRPr sz="100" kern="1200">
                <a:noFill/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A28C8D56-F992-B9DB-9B29-D8DC3C13C3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3" name="Logo hvid">
            <a:extLst>
              <a:ext uri="{FF2B5EF4-FFF2-40B4-BE49-F238E27FC236}">
                <a16:creationId xmlns:a16="http://schemas.microsoft.com/office/drawing/2014/main" id="{D48647C4-A951-D68A-1B38-D022CC6E2B6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2B90-58E3-4C8B-A645-4C539A4987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600" y="1828800"/>
            <a:ext cx="9100800" cy="32436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8500">
                <a:latin typeface="+mj-lt"/>
              </a:defRPr>
            </a:lvl1pPr>
          </a:lstStyle>
          <a:p>
            <a:r>
              <a:rPr lang="da-DK" dirty="0"/>
              <a:t>Klik for at tilføje</a:t>
            </a:r>
            <a:br>
              <a:rPr lang="da-DK" dirty="0"/>
            </a:br>
            <a:r>
              <a:rPr lang="da-DK" dirty="0"/>
              <a:t>Tak fordi I kom</a:t>
            </a:r>
          </a:p>
        </p:txBody>
      </p:sp>
    </p:spTree>
    <p:extLst>
      <p:ext uri="{BB962C8B-B14F-4D97-AF65-F5344CB8AC3E}">
        <p14:creationId xmlns:p14="http://schemas.microsoft.com/office/powerpoint/2010/main" val="3285027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E6BA9C8F-2479-42DA-BA10-54AE4C89F82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Baggrund">
            <a:extLst>
              <a:ext uri="{FF2B5EF4-FFF2-40B4-BE49-F238E27FC236}">
                <a16:creationId xmlns:a16="http://schemas.microsoft.com/office/drawing/2014/main" id="{7EBAB22D-B600-A8C7-3276-E72D5CF53C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6072000" y="0"/>
            <a:ext cx="6120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Logo navn">
            <a:extLst>
              <a:ext uri="{FF2B5EF4-FFF2-40B4-BE49-F238E27FC236}">
                <a16:creationId xmlns:a16="http://schemas.microsoft.com/office/drawing/2014/main" id="{1C998BA2-F940-0F7A-3D6E-888717ABDA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558000" y="802800"/>
            <a:ext cx="1728828" cy="593841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66B47CA3-428A-35B5-95A9-1A706A9DEA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41600" y="729000"/>
            <a:ext cx="6156000" cy="5400000"/>
          </a:xfrm>
          <a:solidFill>
            <a:schemeClr val="bg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8000" y="1828800"/>
            <a:ext cx="4140000" cy="1252800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000" y="3346406"/>
            <a:ext cx="4140000" cy="1980000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2pPr>
            <a:lvl3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3pPr>
            <a:lvl4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4pPr>
            <a:lvl5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5pPr>
            <a:lvl6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6pPr>
            <a:lvl7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7pPr>
            <a:lvl8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8pPr>
            <a:lvl9pPr marL="0" indent="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>
                <a:latin typeface="Roboto Light" panose="02000000000000000000" pitchFamily="2" charset="0"/>
              </a:defRPr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C9DF02-0D89-1286-8C86-A0AD6893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000" y="6127750"/>
            <a:ext cx="2520000" cy="335488"/>
          </a:xfrm>
        </p:spPr>
        <p:txBody>
          <a:bodyPr tIns="3600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3pPr>
            <a:lvl4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4pPr>
            <a:lvl5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6pPr>
            <a:lvl7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7pPr>
            <a:lvl8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8pPr>
            <a:lvl9pPr marL="0">
              <a:lnSpc>
                <a:spcPct val="100000"/>
              </a:lnSpc>
              <a:spcAft>
                <a:spcPts val="0"/>
              </a:spcAft>
              <a:buFontTx/>
              <a:buNone/>
              <a:defRPr sz="1100" b="0">
                <a:latin typeface="+mn-lt"/>
              </a:defRPr>
            </a:lvl9pPr>
          </a:lstStyle>
          <a:p>
            <a:pPr lvl="0"/>
            <a:r>
              <a:rPr lang="da-DK" noProof="0" dirty="0"/>
              <a:t>Klik for at tilføje dato xx. måned 20xx</a:t>
            </a:r>
          </a:p>
        </p:txBody>
      </p:sp>
    </p:spTree>
    <p:extLst>
      <p:ext uri="{BB962C8B-B14F-4D97-AF65-F5344CB8AC3E}">
        <p14:creationId xmlns:p14="http://schemas.microsoft.com/office/powerpoint/2010/main" val="613002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301" userDrawn="1">
          <p15:clr>
            <a:srgbClr val="A4A3A4"/>
          </p15:clr>
        </p15:guide>
        <p15:guide id="2" pos="2961" userDrawn="1">
          <p15:clr>
            <a:srgbClr val="A4A3A4"/>
          </p15:clr>
        </p15:guide>
        <p15:guide id="4" orient="horz" pos="2108" userDrawn="1">
          <p15:clr>
            <a:srgbClr val="A4A3A4"/>
          </p15:clr>
        </p15:guide>
        <p15:guide id="5" orient="horz" pos="1947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2D6E6D-D68A-90F4-ADA9-DEBF10DA1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39E5BB-2C90-DD75-24D2-DDB5C1C6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0BE1D8C7-6EB0-418D-9593-91B921D48211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E258B8-DF9D-F225-09CB-CA1CDFD47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67DE5-02B6-B970-58F5-01197F50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82157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B">
    <p:bg>
      <p:bgPr>
        <a:solidFill>
          <a:srgbClr val="007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0076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0491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C">
    <p:bg>
      <p:bgPr>
        <a:solidFill>
          <a:srgbClr val="E6B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E6BA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9943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stor titel D">
    <p:bg>
      <p:bgPr>
        <a:solidFill>
          <a:srgbClr val="E6B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4993A34C-ACAB-02FA-E1E6-47D32E0E4F4E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rgbClr val="BB4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6" name="1508" descr="A close-up of a white background&#10;&#10;Description automatically generated" hidden="1">
            <a:extLst>
              <a:ext uri="{FF2B5EF4-FFF2-40B4-BE49-F238E27FC236}">
                <a16:creationId xmlns:a16="http://schemas.microsoft.com/office/drawing/2014/main" id="{B27A4D88-72B8-E05D-5F89-34B82B7857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8" name="smid ud" descr="A white background with black text&#10;&#10;Description automatically generated" hidden="1">
            <a:extLst>
              <a:ext uri="{FF2B5EF4-FFF2-40B4-BE49-F238E27FC236}">
                <a16:creationId xmlns:a16="http://schemas.microsoft.com/office/drawing/2014/main" id="{11C331F9-B619-0E0D-855F-9AC363F05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384B91-7C7D-780C-8AA4-98DB0A7CE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tIns="144000" anchor="t" anchorCtr="0"/>
          <a:lstStyle>
            <a:lvl1pPr>
              <a:defRPr sz="5000">
                <a:latin typeface="+mj-lt"/>
              </a:defRPr>
            </a:lvl1pPr>
          </a:lstStyle>
          <a:p>
            <a:r>
              <a:rPr lang="da-DK" dirty="0"/>
              <a:t>Klik for at tilføje titel max. 1 linje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55B0-9829-E80F-4B1B-FB5CC0A648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16EC1F45-B4AB-467C-A89E-1D514CEA256E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02359-E13E-86CD-E09B-64CA21A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82FF54-EF64-6A11-857C-85451AA6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4935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66F4BD-6BD4-D93B-702F-7D45AA3CFC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50706" y="6303600"/>
            <a:ext cx="1120696" cy="252000"/>
          </a:xfrm>
          <a:prstGeom prst="rect">
            <a:avLst/>
          </a:prstGeo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93FE-6F5E-ECD9-A181-19AD66703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F2D6A-1E7C-E38F-B649-658B947DA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24B4963F-EF50-A812-0690-03BC8020CCEA}"/>
              </a:ext>
            </a:extLst>
          </p:cNvPr>
          <p:cNvGrpSpPr/>
          <p:nvPr userDrawn="1"/>
        </p:nvGrpSpPr>
        <p:grpSpPr>
          <a:xfrm>
            <a:off x="3333960" y="2181716"/>
            <a:ext cx="1127806" cy="1673290"/>
            <a:chOff x="3770746" y="2055594"/>
            <a:chExt cx="1127806" cy="167329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EEA3156-CFF7-2F0A-8CEA-6F4FA0E442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7887" b="12611"/>
            <a:stretch/>
          </p:blipFill>
          <p:spPr>
            <a:xfrm>
              <a:off x="3770746" y="2055594"/>
              <a:ext cx="1127806" cy="1673290"/>
            </a:xfrm>
            <a:prstGeom prst="rect">
              <a:avLst/>
            </a:prstGeom>
          </p:spPr>
        </p:pic>
        <p:sp>
          <p:nvSpPr>
            <p:cNvPr id="49" name="Rektangel 36">
              <a:extLst>
                <a:ext uri="{FF2B5EF4-FFF2-40B4-BE49-F238E27FC236}">
                  <a16:creationId xmlns:a16="http://schemas.microsoft.com/office/drawing/2014/main" id="{6C47D37F-BACD-589B-4841-6BEA7B1AC94A}"/>
                </a:ext>
              </a:extLst>
            </p:cNvPr>
            <p:cNvSpPr/>
            <p:nvPr userDrawn="1"/>
          </p:nvSpPr>
          <p:spPr>
            <a:xfrm>
              <a:off x="3778904" y="2161460"/>
              <a:ext cx="1114069" cy="164558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86053F-D8D5-097D-133B-4C91DE92EA41}"/>
                </a:ext>
              </a:extLst>
            </p:cNvPr>
            <p:cNvGrpSpPr/>
            <p:nvPr userDrawn="1"/>
          </p:nvGrpSpPr>
          <p:grpSpPr>
            <a:xfrm>
              <a:off x="3798374" y="3608068"/>
              <a:ext cx="1080940" cy="94268"/>
              <a:chOff x="3066854" y="5228734"/>
              <a:chExt cx="1080940" cy="9426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5959D61-A406-8607-73E3-68734C25EC9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066854" y="5228734"/>
                <a:ext cx="1080940" cy="87983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D81E6D1-510B-F6D1-BEFB-0F41551203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3073138" y="5228734"/>
                <a:ext cx="1071514" cy="94268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2803C21-BB3E-ECED-A103-8D2A6EDE8D2D}"/>
                </a:ext>
              </a:extLst>
            </p:cNvPr>
            <p:cNvGrpSpPr/>
            <p:nvPr userDrawn="1"/>
          </p:nvGrpSpPr>
          <p:grpSpPr>
            <a:xfrm>
              <a:off x="3779520" y="2354174"/>
              <a:ext cx="1090367" cy="455757"/>
              <a:chOff x="3048000" y="3974840"/>
              <a:chExt cx="1090367" cy="455757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62717683-34A9-468A-319B-5BF373DEA5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3048000" y="3974840"/>
                <a:ext cx="1081365" cy="421193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26DA2D9-80ED-FC20-FE09-6CEB41AF76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3051142" y="3978111"/>
                <a:ext cx="1087225" cy="452486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Rektangel 36">
              <a:extLst>
                <a:ext uri="{FF2B5EF4-FFF2-40B4-BE49-F238E27FC236}">
                  <a16:creationId xmlns:a16="http://schemas.microsoft.com/office/drawing/2014/main" id="{9E1225CE-6F50-B167-A8E0-25216D4D1DD9}"/>
                </a:ext>
              </a:extLst>
            </p:cNvPr>
            <p:cNvSpPr/>
            <p:nvPr userDrawn="1"/>
          </p:nvSpPr>
          <p:spPr>
            <a:xfrm>
              <a:off x="3777334" y="2879468"/>
              <a:ext cx="696628" cy="59034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40" name="Text Box 48">
            <a:extLst>
              <a:ext uri="{FF2B5EF4-FFF2-40B4-BE49-F238E27FC236}">
                <a16:creationId xmlns:a16="http://schemas.microsoft.com/office/drawing/2014/main" id="{CE1AEC6B-E946-AA4A-CFB4-15FD50AC88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2284155"/>
            <a:ext cx="2016000" cy="143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Trin for trin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Nyt slide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1. </a:t>
            </a:r>
            <a:r>
              <a:rPr lang="da-DK" altLang="da-DK" sz="90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</a:t>
            </a:r>
            <a:r>
              <a:rPr lang="da-DK" alt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Startside/Hjem</a:t>
            </a:r>
            <a:endParaRPr lang="da-DK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 slide</a:t>
            </a: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Klik på øverste del af knappen for duplikere det slide, du har markeret.</a:t>
            </a:r>
            <a:b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90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Eller klik på nederste del for at se et udvalg af mulige layoutvalg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  <a:endParaRPr lang="da-DK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/>
          <p:cNvSpPr txBox="1">
            <a:spLocks/>
          </p:cNvSpPr>
          <p:nvPr userDrawn="1"/>
        </p:nvSpPr>
        <p:spPr>
          <a:xfrm>
            <a:off x="557212" y="488144"/>
            <a:ext cx="11083925" cy="5581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 dirty="0">
                <a:solidFill>
                  <a:schemeClr val="tx1"/>
                </a:solidFill>
              </a:rPr>
              <a:t>Brugerguide</a:t>
            </a:r>
            <a:r>
              <a:rPr lang="da-DK" baseline="0" dirty="0">
                <a:solidFill>
                  <a:schemeClr val="tx1"/>
                </a:solidFill>
              </a:rPr>
              <a:t> </a:t>
            </a:r>
            <a:r>
              <a:rPr lang="da-DK" sz="1800" baseline="0" dirty="0">
                <a:solidFill>
                  <a:schemeClr val="tx1"/>
                </a:solidFill>
              </a:rPr>
              <a:t>– </a:t>
            </a:r>
            <a:r>
              <a:rPr lang="da-DK" sz="1800" dirty="0">
                <a:solidFill>
                  <a:schemeClr val="tx1"/>
                </a:solidFill>
              </a:rPr>
              <a:t>Slet denne og øvrige slides du ikke skal bruge, før du færdiggør din</a:t>
            </a:r>
            <a:r>
              <a:rPr lang="da-DK" sz="1800" baseline="0" dirty="0">
                <a:solidFill>
                  <a:schemeClr val="tx1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præsentation</a:t>
            </a:r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F5826D2D-7D36-7863-EDC9-C68184475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9378" y="2979763"/>
            <a:ext cx="308589" cy="528030"/>
          </a:xfrm>
          <a:prstGeom prst="rect">
            <a:avLst/>
          </a:prstGeom>
        </p:spPr>
      </p:pic>
      <p:sp>
        <p:nvSpPr>
          <p:cNvPr id="16" name="Text Box 48">
            <a:extLst>
              <a:ext uri="{FF2B5EF4-FFF2-40B4-BE49-F238E27FC236}">
                <a16:creationId xmlns:a16="http://schemas.microsoft.com/office/drawing/2014/main" id="{3C1BE2F4-5DDB-BA63-0914-10123C7A399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1375461"/>
            <a:ext cx="201600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ENS-skabeloner til PowerPoint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dirty="0"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16:9-format</a:t>
            </a:r>
            <a:endParaRPr lang="da-DK" sz="900" baseline="0" dirty="0"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kern="120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ENS-skabelonen findes med både dansk og engelsk logo</a:t>
            </a:r>
            <a:r>
              <a:rPr lang="da-DK" sz="800" kern="120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  <a:r>
              <a:rPr lang="da-DK" sz="800" kern="1200" baseline="0" dirty="0">
                <a:solidFill>
                  <a:schemeClr val="tx1"/>
                </a:solidFill>
                <a:effectLst/>
                <a:latin typeface="+mn-lt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19" name="Text Box 48">
            <a:extLst>
              <a:ext uri="{FF2B5EF4-FFF2-40B4-BE49-F238E27FC236}">
                <a16:creationId xmlns:a16="http://schemas.microsoft.com/office/drawing/2014/main" id="{43E16F9E-ECB4-F284-F15A-E5AD40382E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2" y="3843575"/>
            <a:ext cx="2016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Slidetype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9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20" name="Text Box 48">
            <a:extLst>
              <a:ext uri="{FF2B5EF4-FFF2-40B4-BE49-F238E27FC236}">
                <a16:creationId xmlns:a16="http://schemas.microsoft.com/office/drawing/2014/main" id="{2A1DABF5-64F2-CA5F-649F-5FDC371AFD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7373" y="4936030"/>
            <a:ext cx="2016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ENS</a:t>
            </a:r>
            <a:r>
              <a:rPr lang="da-DK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anvender skriften Roboto i PowerPoint.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Roboto Condensed bruges kun til overskrifter</a:t>
            </a:r>
            <a:r>
              <a:rPr lang="da-DK" altLang="da-DK" sz="8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62EDEC53-B746-6CB3-80C1-215855CB6D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547" y="1375461"/>
            <a:ext cx="21600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ikoner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</a:t>
            </a:r>
            <a:r>
              <a:rPr 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og vælg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Hent 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4"/>
              </a:rPr>
              <a:t>ENS-ikoner</a:t>
            </a:r>
            <a:endParaRPr lang="da-DK" sz="900" b="0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slideshow-visning for at gøre linket aktivt.</a:t>
            </a:r>
            <a:endParaRPr lang="da-DK" sz="900" i="1" kern="1200" baseline="0" dirty="0">
              <a:solidFill>
                <a:schemeClr val="tx1"/>
              </a:solidFill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" name="Text Box 48">
            <a:extLst>
              <a:ext uri="{FF2B5EF4-FFF2-40B4-BE49-F238E27FC236}">
                <a16:creationId xmlns:a16="http://schemas.microsoft.com/office/drawing/2014/main" id="{613F3B00-BF1A-BFC0-019D-8F80148DD9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33960" y="3973845"/>
            <a:ext cx="2160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Farvetema skifter alt efter hvilket farvetema du har valgt.</a:t>
            </a:r>
          </a:p>
        </p:txBody>
      </p:sp>
      <p:pic>
        <p:nvPicPr>
          <p:cNvPr id="38" name="Billede 25">
            <a:extLst>
              <a:ext uri="{FF2B5EF4-FFF2-40B4-BE49-F238E27FC236}">
                <a16:creationId xmlns:a16="http://schemas.microsoft.com/office/drawing/2014/main" id="{03C4FC54-B3EB-13B0-9EF6-145F659203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1133" y="1329620"/>
            <a:ext cx="257327" cy="275282"/>
          </a:xfrm>
          <a:prstGeom prst="rect">
            <a:avLst/>
          </a:prstGeom>
        </p:spPr>
      </p:pic>
      <p:pic>
        <p:nvPicPr>
          <p:cNvPr id="39" name="Billede 37">
            <a:extLst>
              <a:ext uri="{FF2B5EF4-FFF2-40B4-BE49-F238E27FC236}">
                <a16:creationId xmlns:a16="http://schemas.microsoft.com/office/drawing/2014/main" id="{0CFF7C7B-6927-6F0E-23CA-DD123EDF6A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542070" y="2135327"/>
            <a:ext cx="223122" cy="228843"/>
          </a:xfrm>
          <a:prstGeom prst="rect">
            <a:avLst/>
          </a:prstGeom>
        </p:spPr>
      </p:pic>
      <p:sp>
        <p:nvSpPr>
          <p:cNvPr id="41" name="Text Box 48">
            <a:extLst>
              <a:ext uri="{FF2B5EF4-FFF2-40B4-BE49-F238E27FC236}">
                <a16:creationId xmlns:a16="http://schemas.microsoft.com/office/drawing/2014/main" id="{5EB02491-2A7A-A44D-ACEB-7E251136F2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44547" y="2534386"/>
            <a:ext cx="2160000" cy="220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Indsæt billede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På slides med billedholder: Klik på ikon og vælg </a:t>
            </a: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Indsæt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Via 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  <a:hlinkClick r:id="rId7"/>
              </a:rPr>
              <a:t>Skyfish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kan du søge og downloade højkvalitetsbilleder fra ENS. 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slideshow-visning for at gøre linket aktivt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sz="900" b="0" i="0" kern="1200" baseline="0" noProof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Hvis du ikke har adgang eller er i tvivl om rettighederne til et billede, så skriv til KOM@ens.dk</a:t>
            </a:r>
            <a:r>
              <a:rPr lang="da-DK" sz="800" b="0" i="0" kern="1200" baseline="0" noProof="1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.</a:t>
            </a:r>
            <a:endParaRPr lang="da-DK" sz="800" i="0" kern="1200" baseline="0" dirty="0">
              <a:solidFill>
                <a:schemeClr val="tx1"/>
              </a:solidFill>
              <a:effectLst/>
              <a:latin typeface="+mn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4" name="Billede 25">
            <a:extLst>
              <a:ext uri="{FF2B5EF4-FFF2-40B4-BE49-F238E27FC236}">
                <a16:creationId xmlns:a16="http://schemas.microsoft.com/office/drawing/2014/main" id="{3BB4213E-D9B5-AE1A-C645-5D893873C5E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1133" y="2465644"/>
            <a:ext cx="257327" cy="275280"/>
          </a:xfrm>
          <a:prstGeom prst="rect">
            <a:avLst/>
          </a:prstGeom>
        </p:spPr>
      </p:pic>
      <p:sp>
        <p:nvSpPr>
          <p:cNvPr id="45" name="Text Box 3">
            <a:extLst>
              <a:ext uri="{FF2B5EF4-FFF2-40B4-BE49-F238E27FC236}">
                <a16:creationId xmlns:a16="http://schemas.microsoft.com/office/drawing/2014/main" id="{A751F5B6-D429-899C-CDB5-9B4251FCAD1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33960" y="1375461"/>
            <a:ext cx="2160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1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Farver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De øverster farver i farvetemaet, </a:t>
            </a:r>
            <a:b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alt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er hovedfarver, de andre i Custom Color er nuancer. </a:t>
            </a:r>
            <a:r>
              <a:rPr lang="da-DK" altLang="da-DK" sz="900" noProof="1">
                <a:solidFill>
                  <a:schemeClr val="tx1"/>
                </a:solidFill>
                <a:cs typeface="Arial" panose="020B0604020202020204" pitchFamily="34" charset="0"/>
              </a:rPr>
              <a:t>Brug så vidt muligt kun disse farver</a:t>
            </a:r>
            <a:endParaRPr lang="da-DK" altLang="da-DK" sz="8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26AB28E-8314-BE6D-9092-986B5E3BF3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47640" y="4243338"/>
            <a:ext cx="475428" cy="176762"/>
          </a:xfrm>
          <a:prstGeom prst="rect">
            <a:avLst/>
          </a:prstGeom>
        </p:spPr>
      </p:pic>
      <p:pic>
        <p:nvPicPr>
          <p:cNvPr id="58" name="Billede 5">
            <a:extLst>
              <a:ext uri="{FF2B5EF4-FFF2-40B4-BE49-F238E27FC236}">
                <a16:creationId xmlns:a16="http://schemas.microsoft.com/office/drawing/2014/main" id="{9C0C60FB-FA9D-140D-CDB5-A539A711657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283984" y="2140066"/>
            <a:ext cx="202944" cy="266364"/>
          </a:xfrm>
          <a:prstGeom prst="rect">
            <a:avLst/>
          </a:prstGeom>
        </p:spPr>
      </p:pic>
      <p:sp>
        <p:nvSpPr>
          <p:cNvPr id="3" name="Text Box 48">
            <a:extLst>
              <a:ext uri="{FF2B5EF4-FFF2-40B4-BE49-F238E27FC236}">
                <a16:creationId xmlns:a16="http://schemas.microsoft.com/office/drawing/2014/main" id="{7E051366-3C98-B42E-E12B-CD8B29C36E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5133" y="1375461"/>
            <a:ext cx="237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Billedstørrelser og -kvalitet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for at bruge billeder i god kvalitet. Undgå at skalere små billeder op, så de bliver uskarpe.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690BD9-1A4E-1B92-625E-13EE0AC649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55134" y="2181792"/>
            <a:ext cx="2376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Tip: </a:t>
            </a:r>
            <a:r>
              <a:rPr lang="da-DK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Hvis billedet ligger foran tekst og grafik, skal du højreklikke og vælge </a:t>
            </a:r>
            <a:r>
              <a:rPr lang="da-DK" sz="9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endParaRPr lang="da-DK" sz="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r>
              <a:rPr lang="da-DK" sz="1000" b="1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Eksportér til PDF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Vælg </a:t>
            </a: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Ctrl. Shift S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for at gemme en PDF fil vælg i fanen </a:t>
            </a: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Gem som type</a:t>
            </a: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og vælg det sted du vil have filen liggende.</a:t>
            </a:r>
            <a:b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/>
            </a:r>
            <a:b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Hvis filstørrelsen på din eksporterede PowerPoint bliver meget stor – for eksempel på grund af mange højkvalitetsbilleder – kan du komprimere, når du gemmer præsentationen: 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1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Gem som  - Gennemse - Komprimeringsindstillinger.</a:t>
            </a:r>
          </a:p>
          <a:p>
            <a:pPr marL="0" marR="0" lvl="0" indent="0" algn="l" defTabSz="1091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sz="900" b="0" kern="1200" baseline="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Sørg dog for ikke at gemme under 150 ppi.</a:t>
            </a:r>
          </a:p>
          <a:p>
            <a:pPr eaLnBrk="1" hangingPunct="1">
              <a:lnSpc>
                <a:spcPct val="100000"/>
              </a:lnSpc>
              <a:spcAft>
                <a:spcPts val="600"/>
              </a:spcAft>
              <a:defRPr/>
            </a:pPr>
            <a:endParaRPr lang="da-DK" sz="800" b="1" kern="1200" noProof="1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95AA02-95CF-6E7A-BDBA-993BD667AD07}"/>
              </a:ext>
            </a:extLst>
          </p:cNvPr>
          <p:cNvGrpSpPr/>
          <p:nvPr userDrawn="1"/>
        </p:nvGrpSpPr>
        <p:grpSpPr>
          <a:xfrm>
            <a:off x="3352815" y="4810607"/>
            <a:ext cx="1090597" cy="88723"/>
            <a:chOff x="3352815" y="4769786"/>
            <a:chExt cx="1090597" cy="8872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0EBD75-796F-DFCA-0022-23B0732A46E4}"/>
                </a:ext>
              </a:extLst>
            </p:cNvPr>
            <p:cNvSpPr/>
            <p:nvPr userDrawn="1"/>
          </p:nvSpPr>
          <p:spPr>
            <a:xfrm>
              <a:off x="3686772" y="4769786"/>
              <a:ext cx="88723" cy="8872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F2E8853-ED9C-9523-8EB6-885A1847D6F5}"/>
                </a:ext>
              </a:extLst>
            </p:cNvPr>
            <p:cNvSpPr/>
            <p:nvPr userDrawn="1"/>
          </p:nvSpPr>
          <p:spPr>
            <a:xfrm>
              <a:off x="3575453" y="4769786"/>
              <a:ext cx="88723" cy="8872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D20DCB-8935-B974-D0A3-69EF897EC4E1}"/>
                </a:ext>
              </a:extLst>
            </p:cNvPr>
            <p:cNvSpPr/>
            <p:nvPr userDrawn="1"/>
          </p:nvSpPr>
          <p:spPr>
            <a:xfrm>
              <a:off x="3798091" y="4769786"/>
              <a:ext cx="88723" cy="887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048C3CD-822B-C1AB-35CF-817DE9268AEC}"/>
                </a:ext>
              </a:extLst>
            </p:cNvPr>
            <p:cNvSpPr/>
            <p:nvPr userDrawn="1"/>
          </p:nvSpPr>
          <p:spPr>
            <a:xfrm>
              <a:off x="3909410" y="4769786"/>
              <a:ext cx="88723" cy="8872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A24DFD-D6F6-CDC0-27F1-CF684F86DF89}"/>
                </a:ext>
              </a:extLst>
            </p:cNvPr>
            <p:cNvSpPr/>
            <p:nvPr userDrawn="1"/>
          </p:nvSpPr>
          <p:spPr>
            <a:xfrm>
              <a:off x="4020729" y="4769786"/>
              <a:ext cx="88723" cy="8872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C08EBB-7CBC-8BD8-9A2F-0046262BA31D}"/>
                </a:ext>
              </a:extLst>
            </p:cNvPr>
            <p:cNvSpPr/>
            <p:nvPr userDrawn="1"/>
          </p:nvSpPr>
          <p:spPr>
            <a:xfrm>
              <a:off x="4132048" y="4769786"/>
              <a:ext cx="88723" cy="8872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5E5FFF-F662-9493-5126-18BCBCE07D43}"/>
                </a:ext>
              </a:extLst>
            </p:cNvPr>
            <p:cNvSpPr/>
            <p:nvPr userDrawn="1"/>
          </p:nvSpPr>
          <p:spPr>
            <a:xfrm>
              <a:off x="4243367" y="4769786"/>
              <a:ext cx="88723" cy="88723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422897-53C2-AE1F-E1EA-30DAB94B44B2}"/>
                </a:ext>
              </a:extLst>
            </p:cNvPr>
            <p:cNvSpPr/>
            <p:nvPr userDrawn="1"/>
          </p:nvSpPr>
          <p:spPr>
            <a:xfrm>
              <a:off x="4354689" y="4769786"/>
              <a:ext cx="88723" cy="887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BEF39F7-AB46-EB76-AB2D-BB6E933F8016}"/>
                </a:ext>
              </a:extLst>
            </p:cNvPr>
            <p:cNvSpPr/>
            <p:nvPr userDrawn="1"/>
          </p:nvSpPr>
          <p:spPr>
            <a:xfrm>
              <a:off x="3464134" y="4769786"/>
              <a:ext cx="88723" cy="887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6D3D49-472B-ED9D-04D1-14270AFFCB6B}"/>
                </a:ext>
              </a:extLst>
            </p:cNvPr>
            <p:cNvSpPr/>
            <p:nvPr userDrawn="1"/>
          </p:nvSpPr>
          <p:spPr>
            <a:xfrm>
              <a:off x="3352815" y="4769786"/>
              <a:ext cx="88723" cy="88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>
                <a:spcAft>
                  <a:spcPts val="1200"/>
                </a:spcAft>
              </a:pPr>
              <a:endParaRPr lang="da-DK" sz="2000" noProof="0" dirty="0" err="1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1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&gt;Brug ikke layouts efter dette&g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A8C56E-4DA1-ECAA-0094-671CFD1C796B}"/>
              </a:ext>
            </a:extLst>
          </p:cNvPr>
          <p:cNvSpPr/>
          <p:nvPr userDrawn="1"/>
        </p:nvSpPr>
        <p:spPr bwMode="white">
          <a:xfrm>
            <a:off x="179400" y="180000"/>
            <a:ext cx="11833200" cy="649800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a-DK" sz="10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B8730-9D2B-3782-3FB9-587D5A1874F1}"/>
              </a:ext>
            </a:extLst>
          </p:cNvPr>
          <p:cNvSpPr txBox="1"/>
          <p:nvPr userDrawn="1"/>
        </p:nvSpPr>
        <p:spPr>
          <a:xfrm>
            <a:off x="424567" y="4200697"/>
            <a:ext cx="5239712" cy="254266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ikke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84B7C-99B7-DD33-CB4D-656015E92295}"/>
              </a:ext>
            </a:extLst>
          </p:cNvPr>
          <p:cNvSpPr txBox="1"/>
          <p:nvPr userDrawn="1"/>
        </p:nvSpPr>
        <p:spPr>
          <a:xfrm>
            <a:off x="422642" y="2076150"/>
            <a:ext cx="5239712" cy="2750482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dem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AAD249-FAAA-BDCD-2A99-1788F8238BA2}"/>
              </a:ext>
            </a:extLst>
          </p:cNvPr>
          <p:cNvSpPr txBox="1"/>
          <p:nvPr userDrawn="1"/>
        </p:nvSpPr>
        <p:spPr>
          <a:xfrm>
            <a:off x="422643" y="92007"/>
            <a:ext cx="11143288" cy="2537115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>
            <a:noAutofit/>
          </a:bodyPr>
          <a:lstStyle/>
          <a:p>
            <a:pPr>
              <a:spcBef>
                <a:spcPts val="0"/>
              </a:spcBef>
            </a:pPr>
            <a:r>
              <a:rPr lang="da-DK" sz="16000" kern="1400" spc="-273" dirty="0">
                <a:solidFill>
                  <a:schemeClr val="bg1"/>
                </a:solidFill>
                <a:latin typeface="+mn-lt"/>
              </a:rPr>
              <a:t>Brug</a:t>
            </a:r>
            <a:endParaRPr lang="da-DK" sz="1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D7DC1-0155-592A-2F3C-8553950B1F6F}"/>
              </a:ext>
            </a:extLst>
          </p:cNvPr>
          <p:cNvSpPr txBox="1"/>
          <p:nvPr userDrawn="1"/>
        </p:nvSpPr>
        <p:spPr>
          <a:xfrm>
            <a:off x="6862915" y="3991897"/>
            <a:ext cx="4779809" cy="21358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Hvis du ser andre layouts efter dette, brug dem ikke. Disse layouts tilhører ikke vores Corporate skabelon. Pga. PowerPoints standard Kopier/Indsæt funktionalitet kan ekstra uønskede layouts forekomme.</a:t>
            </a:r>
          </a:p>
          <a:p>
            <a:endParaRPr lang="da-DK" sz="1600" dirty="0">
              <a:solidFill>
                <a:schemeClr val="bg1"/>
              </a:solidFill>
            </a:endParaRPr>
          </a:p>
          <a:p>
            <a:r>
              <a:rPr lang="da-DK" sz="1600" dirty="0">
                <a:solidFill>
                  <a:schemeClr val="bg1"/>
                </a:solidFill>
              </a:rPr>
              <a:t>OBS! </a:t>
            </a:r>
          </a:p>
          <a:p>
            <a:r>
              <a:rPr lang="da-DK" sz="1600" dirty="0">
                <a:solidFill>
                  <a:schemeClr val="bg1"/>
                </a:solidFill>
              </a:rPr>
              <a:t>Layouts efter dette kan indeholde potential fortrolig information.</a:t>
            </a:r>
            <a:endParaRPr lang="da-DK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24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og billede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AC78685-2AE8-4790-9E15-2028753F5FF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75A05B4F-279F-491D-B3AD-2AA6BEFD778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B6981A3E-B3C5-4F78-81B7-270B06EFC9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9" name="Slide Number Placeholder 10" hidden="1">
            <a:extLst>
              <a:ext uri="{FF2B5EF4-FFF2-40B4-BE49-F238E27FC236}">
                <a16:creationId xmlns:a16="http://schemas.microsoft.com/office/drawing/2014/main" id="{8735CF21-6327-43B3-A6B4-E856B24D6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Baggrund hvid">
            <a:extLst>
              <a:ext uri="{FF2B5EF4-FFF2-40B4-BE49-F238E27FC236}">
                <a16:creationId xmlns:a16="http://schemas.microsoft.com/office/drawing/2014/main" id="{01177519-4335-9F1C-8C01-9B566B5C1C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12" name="Baggrund farvet">
            <a:extLst>
              <a:ext uri="{FF2B5EF4-FFF2-40B4-BE49-F238E27FC236}">
                <a16:creationId xmlns:a16="http://schemas.microsoft.com/office/drawing/2014/main" id="{05C80E56-589C-1146-800E-E38B13D8D9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345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FAB7E4-BDA5-69EF-EF49-B3E0EC8F8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9938" y="2599200"/>
            <a:ext cx="10661650" cy="3528550"/>
          </a:xfrm>
          <a:solidFill>
            <a:schemeClr val="tx1">
              <a:lumMod val="85000"/>
            </a:schemeClr>
          </a:solidFill>
        </p:spPr>
        <p:txBody>
          <a:bodyPr tIns="648000" anchor="ctr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da-DK" noProof="0" dirty="0"/>
              <a:t>Klik for at indsætte billede</a:t>
            </a:r>
          </a:p>
        </p:txBody>
      </p:sp>
      <p:pic>
        <p:nvPicPr>
          <p:cNvPr id="3" name="Logo navn">
            <a:extLst>
              <a:ext uri="{FF2B5EF4-FFF2-40B4-BE49-F238E27FC236}">
                <a16:creationId xmlns:a16="http://schemas.microsoft.com/office/drawing/2014/main" id="{ED192947-94A9-7BC5-F479-CB1F43055D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 bwMode="black">
          <a:xfrm>
            <a:off x="770400" y="666000"/>
            <a:ext cx="1728828" cy="61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70400" y="1627188"/>
            <a:ext cx="10661188" cy="896082"/>
          </a:xfrm>
          <a:prstGeom prst="rect">
            <a:avLst/>
          </a:prstGeom>
        </p:spPr>
        <p:txBody>
          <a:bodyPr anchor="t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None/>
              <a:defRPr sz="3600" b="0" i="0" u="none" cap="none">
                <a:solidFill>
                  <a:schemeClr val="tx1"/>
                </a:solidFill>
                <a:latin typeface="+mj-lt"/>
              </a:defRPr>
            </a:lvl1pPr>
          </a:lstStyle>
          <a:p>
            <a:pPr marL="914400" lvl="0" indent="-91440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958944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85" userDrawn="1">
          <p15:clr>
            <a:srgbClr val="A4A3A4"/>
          </p15:clr>
        </p15:guide>
        <p15:guide id="2" pos="7201" userDrawn="1">
          <p15:clr>
            <a:srgbClr val="A4A3A4"/>
          </p15:clr>
        </p15:guide>
        <p15:guide id="3" orient="horz" pos="1637" userDrawn="1">
          <p15:clr>
            <a:srgbClr val="A4A3A4"/>
          </p15:clr>
        </p15:guide>
        <p15:guide id="4" orient="horz" pos="1024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840932BE-DDFC-4972-85A7-C427ACEB26D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78B3F62-8DF6-4A0B-989A-99FA54F80E8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CDE982F8-DB66-4D32-95A2-375163C347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9936A8CC-0D3C-4064-8E29-0B36B3DADA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" name="Baggrund">
            <a:extLst>
              <a:ext uri="{FF2B5EF4-FFF2-40B4-BE49-F238E27FC236}">
                <a16:creationId xmlns:a16="http://schemas.microsoft.com/office/drawing/2014/main" id="{DE55B2BD-438B-C3A7-1920-08A5B2C04E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14" name="Logo hvid">
            <a:extLst>
              <a:ext uri="{FF2B5EF4-FFF2-40B4-BE49-F238E27FC236}">
                <a16:creationId xmlns:a16="http://schemas.microsoft.com/office/drawing/2014/main" id="{5A152117-F28C-966F-255A-2EBB90755D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65F358-3D0B-4C30-94C6-9BC8E1B3E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008000"/>
            <a:ext cx="7027200" cy="1036800"/>
          </a:xfrm>
          <a:prstGeom prst="rect">
            <a:avLst/>
          </a:prstGeom>
        </p:spPr>
        <p:txBody>
          <a:bodyPr tIns="108000"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agenda titel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485AA6-92EE-46D3-8826-CF357E1A45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2400" y="2283415"/>
            <a:ext cx="2419759" cy="3839604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6pPr>
            <a:lvl7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7pPr>
            <a:lvl8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8pPr>
            <a:lvl9pPr>
              <a:lnSpc>
                <a:spcPts val="4400"/>
              </a:lnSpc>
              <a:spcAft>
                <a:spcPts val="0"/>
              </a:spcAft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9pPr>
          </a:lstStyle>
          <a:p>
            <a:pPr lvl="0"/>
            <a:r>
              <a:rPr lang="da-DK" dirty="0"/>
              <a:t>09.00 – 09.15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786433" y="2283415"/>
            <a:ext cx="4443167" cy="3839604"/>
          </a:xfrm>
        </p:spPr>
        <p:txBody>
          <a:bodyPr/>
          <a:lstStyle>
            <a:lvl1pPr marL="0" indent="0">
              <a:lnSpc>
                <a:spcPts val="44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260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5pPr>
            <a:lvl6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6pPr>
            <a:lvl7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7pPr>
            <a:lvl8pPr marL="0" indent="0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8pPr>
            <a:lvl9pPr marL="0" indent="0">
              <a:lnSpc>
                <a:spcPts val="44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600" b="0">
                <a:latin typeface="Roboto Light" panose="02000000000000000000" pitchFamily="2" charset="0"/>
                <a:ea typeface="Roboto Light" panose="02000000000000000000" pitchFamily="2" charset="0"/>
              </a:defRPr>
            </a:lvl9pPr>
          </a:lstStyle>
          <a:p>
            <a:pPr lvl="0"/>
            <a:r>
              <a:rPr lang="da-DK" noProof="0" dirty="0"/>
              <a:t>Klik for at tilføje agendapunkt</a:t>
            </a:r>
          </a:p>
        </p:txBody>
      </p:sp>
    </p:spTree>
    <p:extLst>
      <p:ext uri="{BB962C8B-B14F-4D97-AF65-F5344CB8AC3E}">
        <p14:creationId xmlns:p14="http://schemas.microsoft.com/office/powerpoint/2010/main" val="3663030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634" userDrawn="1">
          <p15:clr>
            <a:srgbClr val="A4A3A4"/>
          </p15:clr>
        </p15:guide>
        <p15:guide id="3" orient="horz" pos="1437" userDrawn="1">
          <p15:clr>
            <a:srgbClr val="A4A3A4"/>
          </p15:clr>
        </p15:guide>
        <p15:guide id="4" pos="5184" userDrawn="1">
          <p15:clr>
            <a:srgbClr val="A4A3A4"/>
          </p15:clr>
        </p15:guide>
        <p15:guide id="5" pos="2385" userDrawn="1">
          <p15:clr>
            <a:srgbClr val="A4A3A4"/>
          </p15:clr>
        </p15:guide>
        <p15:guide id="6" pos="2292" userDrawn="1">
          <p15:clr>
            <a:srgbClr val="A4A3A4"/>
          </p15:clr>
        </p15:guide>
        <p15:guide id="7" pos="757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B726FA7F-B4DA-BFFF-BCAF-B60B0E5DB5D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9713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D97ABCC-5FBC-49B0-B86D-FFA8183FC090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Baggrund">
            <a:extLst>
              <a:ext uri="{FF2B5EF4-FFF2-40B4-BE49-F238E27FC236}">
                <a16:creationId xmlns:a16="http://schemas.microsoft.com/office/drawing/2014/main" id="{993CBF7C-BD06-B454-5F0C-6A576495A7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>
              <a:solidFill>
                <a:schemeClr val="accent1"/>
              </a:solidFill>
            </a:endParaRPr>
          </a:p>
        </p:txBody>
      </p:sp>
      <p:grpSp>
        <p:nvGrpSpPr>
          <p:cNvPr id="3" name="Group Krone">
            <a:extLst>
              <a:ext uri="{FF2B5EF4-FFF2-40B4-BE49-F238E27FC236}">
                <a16:creationId xmlns:a16="http://schemas.microsoft.com/office/drawing/2014/main" id="{E08A980E-1B1D-D70E-020A-2BB7316B600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922800" y="1148400"/>
            <a:ext cx="5271129" cy="5709600"/>
            <a:chOff x="6922800" y="1148400"/>
            <a:chExt cx="5271129" cy="570960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505F304-AF0F-F9B0-1EC8-42A1B47571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22800" y="1148400"/>
              <a:ext cx="5271097" cy="5709600"/>
            </a:xfrm>
            <a:custGeom>
              <a:avLst/>
              <a:gdLst>
                <a:gd name="connsiteX0" fmla="*/ 0 w 5271097"/>
                <a:gd name="connsiteY0" fmla="*/ 0 h 5709600"/>
                <a:gd name="connsiteX1" fmla="*/ 5271098 w 5271097"/>
                <a:gd name="connsiteY1" fmla="*/ 0 h 5709600"/>
                <a:gd name="connsiteX2" fmla="*/ 5271098 w 5271097"/>
                <a:gd name="connsiteY2" fmla="*/ 5709600 h 5709600"/>
                <a:gd name="connsiteX3" fmla="*/ 0 w 5271097"/>
                <a:gd name="connsiteY3" fmla="*/ 5709600 h 570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1097" h="5709600">
                  <a:moveTo>
                    <a:pt x="0" y="0"/>
                  </a:moveTo>
                  <a:lnTo>
                    <a:pt x="5271098" y="0"/>
                  </a:lnTo>
                  <a:lnTo>
                    <a:pt x="5271098" y="5709600"/>
                  </a:lnTo>
                  <a:lnTo>
                    <a:pt x="0" y="5709600"/>
                  </a:lnTo>
                  <a:close/>
                </a:path>
              </a:pathLst>
            </a:custGeom>
            <a:no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7C2A4D7-3506-4F98-99CD-04A13659A48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710062" y="4925854"/>
              <a:ext cx="483835" cy="646007"/>
            </a:xfrm>
            <a:custGeom>
              <a:avLst/>
              <a:gdLst>
                <a:gd name="connsiteX0" fmla="*/ 483835 w 483835"/>
                <a:gd name="connsiteY0" fmla="*/ 0 h 646007"/>
                <a:gd name="connsiteX1" fmla="*/ 387532 w 483835"/>
                <a:gd name="connsiteY1" fmla="*/ 155910 h 646007"/>
                <a:gd name="connsiteX2" fmla="*/ 16395 w 483835"/>
                <a:gd name="connsiteY2" fmla="*/ 627706 h 646007"/>
                <a:gd name="connsiteX3" fmla="*/ 0 w 483835"/>
                <a:gd name="connsiteY3" fmla="*/ 646008 h 646007"/>
                <a:gd name="connsiteX4" fmla="*/ 184250 w 483835"/>
                <a:gd name="connsiteY4" fmla="*/ 646008 h 646007"/>
                <a:gd name="connsiteX5" fmla="*/ 187523 w 483835"/>
                <a:gd name="connsiteY5" fmla="*/ 642195 h 646007"/>
                <a:gd name="connsiteX6" fmla="*/ 483835 w 483835"/>
                <a:gd name="connsiteY6" fmla="*/ 261428 h 646007"/>
                <a:gd name="connsiteX7" fmla="*/ 483835 w 483835"/>
                <a:gd name="connsiteY7" fmla="*/ 0 h 646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3835" h="646007">
                  <a:moveTo>
                    <a:pt x="483835" y="0"/>
                  </a:moveTo>
                  <a:cubicBezTo>
                    <a:pt x="456924" y="48263"/>
                    <a:pt x="424834" y="100307"/>
                    <a:pt x="387532" y="155910"/>
                  </a:cubicBezTo>
                  <a:cubicBezTo>
                    <a:pt x="289450" y="302129"/>
                    <a:pt x="154161" y="474084"/>
                    <a:pt x="16395" y="627706"/>
                  </a:cubicBezTo>
                  <a:lnTo>
                    <a:pt x="0" y="646008"/>
                  </a:lnTo>
                  <a:lnTo>
                    <a:pt x="184250" y="646008"/>
                  </a:lnTo>
                  <a:lnTo>
                    <a:pt x="187523" y="642195"/>
                  </a:lnTo>
                  <a:cubicBezTo>
                    <a:pt x="273150" y="542587"/>
                    <a:pt x="384736" y="405614"/>
                    <a:pt x="483835" y="261428"/>
                  </a:cubicBezTo>
                  <a:lnTo>
                    <a:pt x="483835" y="0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25F1E79-7065-5446-E54A-E98DD14DA4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666626" y="3151907"/>
              <a:ext cx="3527303" cy="2419923"/>
            </a:xfrm>
            <a:custGeom>
              <a:avLst/>
              <a:gdLst>
                <a:gd name="connsiteX0" fmla="*/ 3527272 w 3527303"/>
                <a:gd name="connsiteY0" fmla="*/ 1012000 h 2419923"/>
                <a:gd name="connsiteX1" fmla="*/ 3281859 w 3527303"/>
                <a:gd name="connsiteY1" fmla="*/ 942005 h 2419923"/>
                <a:gd name="connsiteX2" fmla="*/ 2616252 w 3527303"/>
                <a:gd name="connsiteY2" fmla="*/ 466745 h 2419923"/>
                <a:gd name="connsiteX3" fmla="*/ 2184714 w 3527303"/>
                <a:gd name="connsiteY3" fmla="*/ 566957 h 2419923"/>
                <a:gd name="connsiteX4" fmla="*/ 1952551 w 3527303"/>
                <a:gd name="connsiteY4" fmla="*/ 251737 h 2419923"/>
                <a:gd name="connsiteX5" fmla="*/ 1952551 w 3527303"/>
                <a:gd name="connsiteY5" fmla="*/ 69456 h 2419923"/>
                <a:gd name="connsiteX6" fmla="*/ 1883159 w 3527303"/>
                <a:gd name="connsiteY6" fmla="*/ 0 h 2419923"/>
                <a:gd name="connsiteX7" fmla="*/ 1813768 w 3527303"/>
                <a:gd name="connsiteY7" fmla="*/ 69456 h 2419923"/>
                <a:gd name="connsiteX8" fmla="*/ 1813768 w 3527303"/>
                <a:gd name="connsiteY8" fmla="*/ 251737 h 2419923"/>
                <a:gd name="connsiteX9" fmla="*/ 1581604 w 3527303"/>
                <a:gd name="connsiteY9" fmla="*/ 566957 h 2419923"/>
                <a:gd name="connsiteX10" fmla="*/ 1150035 w 3527303"/>
                <a:gd name="connsiteY10" fmla="*/ 466745 h 2419923"/>
                <a:gd name="connsiteX11" fmla="*/ 484428 w 3527303"/>
                <a:gd name="connsiteY11" fmla="*/ 942005 h 2419923"/>
                <a:gd name="connsiteX12" fmla="*/ 1196 w 3527303"/>
                <a:gd name="connsiteY12" fmla="*/ 1514617 h 2419923"/>
                <a:gd name="connsiteX13" fmla="*/ 535328 w 3527303"/>
                <a:gd name="connsiteY13" fmla="*/ 2416111 h 2419923"/>
                <a:gd name="connsiteX14" fmla="*/ 538600 w 3527303"/>
                <a:gd name="connsiteY14" fmla="*/ 2419924 h 2419923"/>
                <a:gd name="connsiteX15" fmla="*/ 722851 w 3527303"/>
                <a:gd name="connsiteY15" fmla="*/ 2419924 h 2419923"/>
                <a:gd name="connsiteX16" fmla="*/ 706456 w 3527303"/>
                <a:gd name="connsiteY16" fmla="*/ 2401622 h 2419923"/>
                <a:gd name="connsiteX17" fmla="*/ 335350 w 3527303"/>
                <a:gd name="connsiteY17" fmla="*/ 1929826 h 2419923"/>
                <a:gd name="connsiteX18" fmla="*/ 139821 w 3527303"/>
                <a:gd name="connsiteY18" fmla="*/ 1507627 h 2419923"/>
                <a:gd name="connsiteX19" fmla="*/ 228848 w 3527303"/>
                <a:gd name="connsiteY19" fmla="*/ 1189579 h 2419923"/>
                <a:gd name="connsiteX20" fmla="*/ 472259 w 3527303"/>
                <a:gd name="connsiteY20" fmla="*/ 1082981 h 2419923"/>
                <a:gd name="connsiteX21" fmla="*/ 472164 w 3527303"/>
                <a:gd name="connsiteY21" fmla="*/ 1088160 h 2419923"/>
                <a:gd name="connsiteX22" fmla="*/ 473689 w 3527303"/>
                <a:gd name="connsiteY22" fmla="*/ 1170262 h 2419923"/>
                <a:gd name="connsiteX23" fmla="*/ 661021 w 3527303"/>
                <a:gd name="connsiteY23" fmla="*/ 1677866 h 2419923"/>
                <a:gd name="connsiteX24" fmla="*/ 1155150 w 3527303"/>
                <a:gd name="connsiteY24" fmla="*/ 2415666 h 2419923"/>
                <a:gd name="connsiteX25" fmla="*/ 1158455 w 3527303"/>
                <a:gd name="connsiteY25" fmla="*/ 2419924 h 2419923"/>
                <a:gd name="connsiteX26" fmla="*/ 1334095 w 3527303"/>
                <a:gd name="connsiteY26" fmla="*/ 2419924 h 2419923"/>
                <a:gd name="connsiteX27" fmla="*/ 1319543 w 3527303"/>
                <a:gd name="connsiteY27" fmla="*/ 2402035 h 2419923"/>
                <a:gd name="connsiteX28" fmla="*/ 612250 w 3527303"/>
                <a:gd name="connsiteY28" fmla="*/ 1159713 h 2419923"/>
                <a:gd name="connsiteX29" fmla="*/ 709188 w 3527303"/>
                <a:gd name="connsiteY29" fmla="*/ 768429 h 2419923"/>
                <a:gd name="connsiteX30" fmla="*/ 1150035 w 3527303"/>
                <a:gd name="connsiteY30" fmla="*/ 605656 h 2419923"/>
                <a:gd name="connsiteX31" fmla="*/ 1813768 w 3527303"/>
                <a:gd name="connsiteY31" fmla="*/ 901431 h 2419923"/>
                <a:gd name="connsiteX32" fmla="*/ 1813768 w 3527303"/>
                <a:gd name="connsiteY32" fmla="*/ 2419924 h 2419923"/>
                <a:gd name="connsiteX33" fmla="*/ 1952551 w 3527303"/>
                <a:gd name="connsiteY33" fmla="*/ 2419924 h 2419923"/>
                <a:gd name="connsiteX34" fmla="*/ 1952551 w 3527303"/>
                <a:gd name="connsiteY34" fmla="*/ 901399 h 2419923"/>
                <a:gd name="connsiteX35" fmla="*/ 2616284 w 3527303"/>
                <a:gd name="connsiteY35" fmla="*/ 605624 h 2419923"/>
                <a:gd name="connsiteX36" fmla="*/ 3057035 w 3527303"/>
                <a:gd name="connsiteY36" fmla="*/ 768270 h 2419923"/>
                <a:gd name="connsiteX37" fmla="*/ 3153974 w 3527303"/>
                <a:gd name="connsiteY37" fmla="*/ 1160571 h 2419923"/>
                <a:gd name="connsiteX38" fmla="*/ 2446808 w 3527303"/>
                <a:gd name="connsiteY38" fmla="*/ 2402004 h 2419923"/>
                <a:gd name="connsiteX39" fmla="*/ 2432256 w 3527303"/>
                <a:gd name="connsiteY39" fmla="*/ 2419892 h 2419923"/>
                <a:gd name="connsiteX40" fmla="*/ 2607896 w 3527303"/>
                <a:gd name="connsiteY40" fmla="*/ 2419892 h 2419923"/>
                <a:gd name="connsiteX41" fmla="*/ 2611200 w 3527303"/>
                <a:gd name="connsiteY41" fmla="*/ 2415634 h 2419923"/>
                <a:gd name="connsiteX42" fmla="*/ 3105298 w 3527303"/>
                <a:gd name="connsiteY42" fmla="*/ 1677835 h 2419923"/>
                <a:gd name="connsiteX43" fmla="*/ 3292630 w 3527303"/>
                <a:gd name="connsiteY43" fmla="*/ 1170230 h 2419923"/>
                <a:gd name="connsiteX44" fmla="*/ 3294155 w 3527303"/>
                <a:gd name="connsiteY44" fmla="*/ 1088033 h 2419923"/>
                <a:gd name="connsiteX45" fmla="*/ 3294060 w 3527303"/>
                <a:gd name="connsiteY45" fmla="*/ 1082918 h 2419923"/>
                <a:gd name="connsiteX46" fmla="*/ 3527303 w 3527303"/>
                <a:gd name="connsiteY46" fmla="*/ 1179380 h 2419923"/>
                <a:gd name="connsiteX47" fmla="*/ 3527303 w 3527303"/>
                <a:gd name="connsiteY47" fmla="*/ 1011905 h 2419923"/>
                <a:gd name="connsiteX48" fmla="*/ 1883477 w 3527303"/>
                <a:gd name="connsiteY48" fmla="*/ 721564 h 2419923"/>
                <a:gd name="connsiteX49" fmla="*/ 1709553 w 3527303"/>
                <a:gd name="connsiteY49" fmla="*/ 547321 h 2419923"/>
                <a:gd name="connsiteX50" fmla="*/ 1883477 w 3527303"/>
                <a:gd name="connsiteY50" fmla="*/ 373078 h 2419923"/>
                <a:gd name="connsiteX51" fmla="*/ 2057401 w 3527303"/>
                <a:gd name="connsiteY51" fmla="*/ 547321 h 2419923"/>
                <a:gd name="connsiteX52" fmla="*/ 1883477 w 3527303"/>
                <a:gd name="connsiteY52" fmla="*/ 721564 h 2419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27303" h="2419923">
                  <a:moveTo>
                    <a:pt x="3527272" y="1012000"/>
                  </a:moveTo>
                  <a:cubicBezTo>
                    <a:pt x="3459405" y="975620"/>
                    <a:pt x="3377527" y="952077"/>
                    <a:pt x="3281859" y="942005"/>
                  </a:cubicBezTo>
                  <a:cubicBezTo>
                    <a:pt x="3234295" y="639844"/>
                    <a:pt x="2992219" y="466745"/>
                    <a:pt x="2616252" y="466745"/>
                  </a:cubicBezTo>
                  <a:cubicBezTo>
                    <a:pt x="2470256" y="466745"/>
                    <a:pt x="2325182" y="500456"/>
                    <a:pt x="2184714" y="566957"/>
                  </a:cubicBezTo>
                  <a:cubicBezTo>
                    <a:pt x="2199076" y="405264"/>
                    <a:pt x="2082184" y="282366"/>
                    <a:pt x="1952551" y="251737"/>
                  </a:cubicBezTo>
                  <a:lnTo>
                    <a:pt x="1952551" y="69456"/>
                  </a:lnTo>
                  <a:cubicBezTo>
                    <a:pt x="1952551" y="31137"/>
                    <a:pt x="1921414" y="0"/>
                    <a:pt x="1883159" y="0"/>
                  </a:cubicBezTo>
                  <a:cubicBezTo>
                    <a:pt x="1844905" y="0"/>
                    <a:pt x="1813768" y="31169"/>
                    <a:pt x="1813768" y="69456"/>
                  </a:cubicBezTo>
                  <a:lnTo>
                    <a:pt x="1813768" y="251737"/>
                  </a:lnTo>
                  <a:cubicBezTo>
                    <a:pt x="1684103" y="282398"/>
                    <a:pt x="1567211" y="405264"/>
                    <a:pt x="1581604" y="566957"/>
                  </a:cubicBezTo>
                  <a:cubicBezTo>
                    <a:pt x="1441137" y="500456"/>
                    <a:pt x="1296031" y="466745"/>
                    <a:pt x="1150035" y="466745"/>
                  </a:cubicBezTo>
                  <a:cubicBezTo>
                    <a:pt x="774037" y="466745"/>
                    <a:pt x="531992" y="639844"/>
                    <a:pt x="484428" y="942005"/>
                  </a:cubicBezTo>
                  <a:cubicBezTo>
                    <a:pt x="151100" y="977050"/>
                    <a:pt x="-15929" y="1174900"/>
                    <a:pt x="1196" y="1514617"/>
                  </a:cubicBezTo>
                  <a:cubicBezTo>
                    <a:pt x="14160" y="1773471"/>
                    <a:pt x="341419" y="2190555"/>
                    <a:pt x="535328" y="2416111"/>
                  </a:cubicBezTo>
                  <a:lnTo>
                    <a:pt x="538600" y="2419924"/>
                  </a:lnTo>
                  <a:lnTo>
                    <a:pt x="722851" y="2419924"/>
                  </a:lnTo>
                  <a:lnTo>
                    <a:pt x="706456" y="2401622"/>
                  </a:lnTo>
                  <a:cubicBezTo>
                    <a:pt x="568689" y="2247968"/>
                    <a:pt x="433433" y="2076013"/>
                    <a:pt x="335350" y="1929826"/>
                  </a:cubicBezTo>
                  <a:cubicBezTo>
                    <a:pt x="212072" y="1746083"/>
                    <a:pt x="144460" y="1600086"/>
                    <a:pt x="139821" y="1507627"/>
                  </a:cubicBezTo>
                  <a:cubicBezTo>
                    <a:pt x="132735" y="1366237"/>
                    <a:pt x="162665" y="1259226"/>
                    <a:pt x="228848" y="1189579"/>
                  </a:cubicBezTo>
                  <a:cubicBezTo>
                    <a:pt x="281591" y="1134040"/>
                    <a:pt x="363437" y="1098201"/>
                    <a:pt x="472259" y="1082981"/>
                  </a:cubicBezTo>
                  <a:lnTo>
                    <a:pt x="472164" y="1088160"/>
                  </a:lnTo>
                  <a:cubicBezTo>
                    <a:pt x="471624" y="1114214"/>
                    <a:pt x="471083" y="1141157"/>
                    <a:pt x="473689" y="1170262"/>
                  </a:cubicBezTo>
                  <a:cubicBezTo>
                    <a:pt x="485159" y="1299196"/>
                    <a:pt x="548196" y="1469976"/>
                    <a:pt x="661021" y="1677866"/>
                  </a:cubicBezTo>
                  <a:cubicBezTo>
                    <a:pt x="715988" y="1779095"/>
                    <a:pt x="874121" y="2053613"/>
                    <a:pt x="1155150" y="2415666"/>
                  </a:cubicBezTo>
                  <a:lnTo>
                    <a:pt x="1158455" y="2419924"/>
                  </a:lnTo>
                  <a:lnTo>
                    <a:pt x="1334095" y="2419924"/>
                  </a:lnTo>
                  <a:lnTo>
                    <a:pt x="1319543" y="2402035"/>
                  </a:lnTo>
                  <a:cubicBezTo>
                    <a:pt x="1312902" y="2393870"/>
                    <a:pt x="654063" y="1578639"/>
                    <a:pt x="612250" y="1159713"/>
                  </a:cubicBezTo>
                  <a:cubicBezTo>
                    <a:pt x="610661" y="1150308"/>
                    <a:pt x="574790" y="927516"/>
                    <a:pt x="709188" y="768429"/>
                  </a:cubicBezTo>
                  <a:cubicBezTo>
                    <a:pt x="800440" y="660433"/>
                    <a:pt x="948787" y="605656"/>
                    <a:pt x="1150035" y="605656"/>
                  </a:cubicBezTo>
                  <a:cubicBezTo>
                    <a:pt x="1528226" y="605656"/>
                    <a:pt x="1784791" y="870166"/>
                    <a:pt x="1813768" y="901431"/>
                  </a:cubicBezTo>
                  <a:lnTo>
                    <a:pt x="1813768" y="2419924"/>
                  </a:lnTo>
                  <a:lnTo>
                    <a:pt x="1952551" y="2419924"/>
                  </a:lnTo>
                  <a:lnTo>
                    <a:pt x="1952551" y="901399"/>
                  </a:lnTo>
                  <a:cubicBezTo>
                    <a:pt x="1981528" y="870134"/>
                    <a:pt x="2238061" y="605624"/>
                    <a:pt x="2616284" y="605624"/>
                  </a:cubicBezTo>
                  <a:cubicBezTo>
                    <a:pt x="2817469" y="605624"/>
                    <a:pt x="2965784" y="660337"/>
                    <a:pt x="3057035" y="768270"/>
                  </a:cubicBezTo>
                  <a:cubicBezTo>
                    <a:pt x="3191402" y="927198"/>
                    <a:pt x="3155690" y="1150245"/>
                    <a:pt x="3153974" y="1160571"/>
                  </a:cubicBezTo>
                  <a:cubicBezTo>
                    <a:pt x="3112320" y="1578608"/>
                    <a:pt x="2453448" y="2393806"/>
                    <a:pt x="2446808" y="2402004"/>
                  </a:cubicBezTo>
                  <a:lnTo>
                    <a:pt x="2432256" y="2419892"/>
                  </a:lnTo>
                  <a:lnTo>
                    <a:pt x="2607896" y="2419892"/>
                  </a:lnTo>
                  <a:lnTo>
                    <a:pt x="2611200" y="2415634"/>
                  </a:lnTo>
                  <a:cubicBezTo>
                    <a:pt x="2892166" y="2053645"/>
                    <a:pt x="3050363" y="1779095"/>
                    <a:pt x="3105298" y="1677835"/>
                  </a:cubicBezTo>
                  <a:cubicBezTo>
                    <a:pt x="3218123" y="1469976"/>
                    <a:pt x="3281128" y="1299196"/>
                    <a:pt x="3292630" y="1170230"/>
                  </a:cubicBezTo>
                  <a:cubicBezTo>
                    <a:pt x="3295235" y="1141094"/>
                    <a:pt x="3294695" y="1114119"/>
                    <a:pt x="3294155" y="1088033"/>
                  </a:cubicBezTo>
                  <a:lnTo>
                    <a:pt x="3294060" y="1082918"/>
                  </a:lnTo>
                  <a:cubicBezTo>
                    <a:pt x="3396114" y="1097216"/>
                    <a:pt x="3474434" y="1129592"/>
                    <a:pt x="3527303" y="1179380"/>
                  </a:cubicBezTo>
                  <a:lnTo>
                    <a:pt x="3527303" y="1011905"/>
                  </a:lnTo>
                  <a:close/>
                  <a:moveTo>
                    <a:pt x="1883477" y="721564"/>
                  </a:moveTo>
                  <a:cubicBezTo>
                    <a:pt x="1787555" y="721564"/>
                    <a:pt x="1709553" y="643402"/>
                    <a:pt x="1709553" y="547321"/>
                  </a:cubicBezTo>
                  <a:cubicBezTo>
                    <a:pt x="1709553" y="451240"/>
                    <a:pt x="1787587" y="373078"/>
                    <a:pt x="1883477" y="373078"/>
                  </a:cubicBezTo>
                  <a:cubicBezTo>
                    <a:pt x="1979367" y="373078"/>
                    <a:pt x="2057401" y="451240"/>
                    <a:pt x="2057401" y="547321"/>
                  </a:cubicBezTo>
                  <a:cubicBezTo>
                    <a:pt x="2057401" y="643402"/>
                    <a:pt x="1979367" y="721564"/>
                    <a:pt x="1883477" y="721564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FDF403-DB6E-3C2F-1A42-08A239FA2C7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80234" y="2565886"/>
              <a:ext cx="139037" cy="372855"/>
            </a:xfrm>
            <a:custGeom>
              <a:avLst/>
              <a:gdLst>
                <a:gd name="connsiteX0" fmla="*/ 69519 w 139037"/>
                <a:gd name="connsiteY0" fmla="*/ 372856 h 372855"/>
                <a:gd name="connsiteX1" fmla="*/ 139038 w 139037"/>
                <a:gd name="connsiteY1" fmla="*/ 303400 h 372855"/>
                <a:gd name="connsiteX2" fmla="*/ 139038 w 139037"/>
                <a:gd name="connsiteY2" fmla="*/ 69456 h 372855"/>
                <a:gd name="connsiteX3" fmla="*/ 69519 w 139037"/>
                <a:gd name="connsiteY3" fmla="*/ 0 h 372855"/>
                <a:gd name="connsiteX4" fmla="*/ 0 w 139037"/>
                <a:gd name="connsiteY4" fmla="*/ 69456 h 372855"/>
                <a:gd name="connsiteX5" fmla="*/ 0 w 139037"/>
                <a:gd name="connsiteY5" fmla="*/ 303400 h 372855"/>
                <a:gd name="connsiteX6" fmla="*/ 69519 w 139037"/>
                <a:gd name="connsiteY6" fmla="*/ 372856 h 372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037" h="372855">
                  <a:moveTo>
                    <a:pt x="69519" y="372856"/>
                  </a:moveTo>
                  <a:cubicBezTo>
                    <a:pt x="107836" y="372856"/>
                    <a:pt x="139038" y="341718"/>
                    <a:pt x="139038" y="303400"/>
                  </a:cubicBezTo>
                  <a:lnTo>
                    <a:pt x="139038" y="69456"/>
                  </a:lnTo>
                  <a:cubicBezTo>
                    <a:pt x="139038" y="31137"/>
                    <a:pt x="107836" y="0"/>
                    <a:pt x="69519" y="0"/>
                  </a:cubicBezTo>
                  <a:cubicBezTo>
                    <a:pt x="31201" y="0"/>
                    <a:pt x="0" y="31169"/>
                    <a:pt x="0" y="69456"/>
                  </a:cubicBezTo>
                  <a:lnTo>
                    <a:pt x="0" y="303400"/>
                  </a:lnTo>
                  <a:cubicBezTo>
                    <a:pt x="0" y="341686"/>
                    <a:pt x="31169" y="372856"/>
                    <a:pt x="69519" y="372856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627391F-4E3A-EF78-1043-3883B7A5853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70652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2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2" y="107774"/>
                    <a:pt x="373202" y="69456"/>
                  </a:cubicBezTo>
                  <a:cubicBezTo>
                    <a:pt x="373202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201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2E51896-8F72-8D77-F60F-E7784AD2908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655620" y="2975980"/>
              <a:ext cx="373202" cy="138911"/>
            </a:xfrm>
            <a:custGeom>
              <a:avLst/>
              <a:gdLst>
                <a:gd name="connsiteX0" fmla="*/ 303684 w 373202"/>
                <a:gd name="connsiteY0" fmla="*/ 138911 h 138911"/>
                <a:gd name="connsiteX1" fmla="*/ 373203 w 373202"/>
                <a:gd name="connsiteY1" fmla="*/ 69456 h 138911"/>
                <a:gd name="connsiteX2" fmla="*/ 303684 w 373202"/>
                <a:gd name="connsiteY2" fmla="*/ 0 h 138911"/>
                <a:gd name="connsiteX3" fmla="*/ 69519 w 373202"/>
                <a:gd name="connsiteY3" fmla="*/ 0 h 138911"/>
                <a:gd name="connsiteX4" fmla="*/ 0 w 373202"/>
                <a:gd name="connsiteY4" fmla="*/ 69456 h 138911"/>
                <a:gd name="connsiteX5" fmla="*/ 69519 w 373202"/>
                <a:gd name="connsiteY5" fmla="*/ 138911 h 138911"/>
                <a:gd name="connsiteX6" fmla="*/ 303684 w 373202"/>
                <a:gd name="connsiteY6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02" h="138911">
                  <a:moveTo>
                    <a:pt x="303684" y="138911"/>
                  </a:moveTo>
                  <a:cubicBezTo>
                    <a:pt x="342002" y="138911"/>
                    <a:pt x="373203" y="107774"/>
                    <a:pt x="373203" y="69456"/>
                  </a:cubicBezTo>
                  <a:cubicBezTo>
                    <a:pt x="373203" y="31137"/>
                    <a:pt x="342034" y="0"/>
                    <a:pt x="303684" y="0"/>
                  </a:cubicBezTo>
                  <a:lnTo>
                    <a:pt x="69519" y="0"/>
                  </a:lnTo>
                  <a:cubicBezTo>
                    <a:pt x="31201" y="0"/>
                    <a:pt x="0" y="31169"/>
                    <a:pt x="0" y="69456"/>
                  </a:cubicBezTo>
                  <a:cubicBezTo>
                    <a:pt x="0" y="107742"/>
                    <a:pt x="31169" y="138911"/>
                    <a:pt x="69519" y="138911"/>
                  </a:cubicBezTo>
                  <a:lnTo>
                    <a:pt x="303684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32789A-0CA0-24AB-BEF5-B3DE103C588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959365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C9A477A-E4AA-B8CB-4FDA-C2AB0335479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619330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5D7A7B-B11F-1C16-9E0E-277A233B7A2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193121" y="5725389"/>
              <a:ext cx="2713201" cy="138911"/>
            </a:xfrm>
            <a:custGeom>
              <a:avLst/>
              <a:gdLst>
                <a:gd name="connsiteX0" fmla="*/ 0 w 2713201"/>
                <a:gd name="connsiteY0" fmla="*/ 0 h 138911"/>
                <a:gd name="connsiteX1" fmla="*/ 2713201 w 2713201"/>
                <a:gd name="connsiteY1" fmla="*/ 0 h 138911"/>
                <a:gd name="connsiteX2" fmla="*/ 2713201 w 2713201"/>
                <a:gd name="connsiteY2" fmla="*/ 138911 h 138911"/>
                <a:gd name="connsiteX3" fmla="*/ 0 w 2713201"/>
                <a:gd name="connsiteY3" fmla="*/ 138911 h 13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3201" h="138911">
                  <a:moveTo>
                    <a:pt x="0" y="0"/>
                  </a:moveTo>
                  <a:lnTo>
                    <a:pt x="2713201" y="0"/>
                  </a:lnTo>
                  <a:lnTo>
                    <a:pt x="2713201" y="138911"/>
                  </a:lnTo>
                  <a:lnTo>
                    <a:pt x="0" y="138911"/>
                  </a:ln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8E1707-B8C2-528D-A267-8D1532DA0A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979990" y="1172229"/>
              <a:ext cx="5213906" cy="5685770"/>
            </a:xfrm>
            <a:custGeom>
              <a:avLst/>
              <a:gdLst>
                <a:gd name="connsiteX0" fmla="*/ 179643 w 5213906"/>
                <a:gd name="connsiteY0" fmla="*/ 3541128 h 5685770"/>
                <a:gd name="connsiteX1" fmla="*/ 1164185 w 5213906"/>
                <a:gd name="connsiteY1" fmla="*/ 1164193 h 5685770"/>
                <a:gd name="connsiteX2" fmla="*/ 3541072 w 5213906"/>
                <a:gd name="connsiteY2" fmla="*/ 179644 h 5685770"/>
                <a:gd name="connsiteX3" fmla="*/ 5213907 w 5213906"/>
                <a:gd name="connsiteY3" fmla="*/ 624021 h 5685770"/>
                <a:gd name="connsiteX4" fmla="*/ 5213907 w 5213906"/>
                <a:gd name="connsiteY4" fmla="*/ 418227 h 5685770"/>
                <a:gd name="connsiteX5" fmla="*/ 3541072 w 5213906"/>
                <a:gd name="connsiteY5" fmla="*/ 0 h 5685770"/>
                <a:gd name="connsiteX6" fmla="*/ 1037158 w 5213906"/>
                <a:gd name="connsiteY6" fmla="*/ 1037165 h 5685770"/>
                <a:gd name="connsiteX7" fmla="*/ 0 w 5213906"/>
                <a:gd name="connsiteY7" fmla="*/ 3541128 h 5685770"/>
                <a:gd name="connsiteX8" fmla="*/ 722862 w 5213906"/>
                <a:gd name="connsiteY8" fmla="*/ 5685771 h 5685770"/>
                <a:gd name="connsiteX9" fmla="*/ 952515 w 5213906"/>
                <a:gd name="connsiteY9" fmla="*/ 5685771 h 5685770"/>
                <a:gd name="connsiteX10" fmla="*/ 179643 w 5213906"/>
                <a:gd name="connsiteY10" fmla="*/ 3541128 h 568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13906" h="5685770">
                  <a:moveTo>
                    <a:pt x="179643" y="3541128"/>
                  </a:moveTo>
                  <a:cubicBezTo>
                    <a:pt x="179643" y="2643224"/>
                    <a:pt x="529302" y="1799080"/>
                    <a:pt x="1164185" y="1164193"/>
                  </a:cubicBezTo>
                  <a:cubicBezTo>
                    <a:pt x="1799068" y="529306"/>
                    <a:pt x="2643206" y="179644"/>
                    <a:pt x="3541072" y="179644"/>
                  </a:cubicBezTo>
                  <a:cubicBezTo>
                    <a:pt x="4137637" y="179644"/>
                    <a:pt x="4710404" y="334188"/>
                    <a:pt x="5213907" y="624021"/>
                  </a:cubicBezTo>
                  <a:lnTo>
                    <a:pt x="5213907" y="418227"/>
                  </a:lnTo>
                  <a:cubicBezTo>
                    <a:pt x="4705511" y="145044"/>
                    <a:pt x="4134460" y="0"/>
                    <a:pt x="3541072" y="0"/>
                  </a:cubicBezTo>
                  <a:cubicBezTo>
                    <a:pt x="2595198" y="0"/>
                    <a:pt x="1705974" y="368344"/>
                    <a:pt x="1037158" y="1037165"/>
                  </a:cubicBezTo>
                  <a:cubicBezTo>
                    <a:pt x="368341" y="1705985"/>
                    <a:pt x="0" y="2595247"/>
                    <a:pt x="0" y="3541128"/>
                  </a:cubicBezTo>
                  <a:cubicBezTo>
                    <a:pt x="0" y="4326301"/>
                    <a:pt x="254055" y="5072330"/>
                    <a:pt x="722862" y="5685771"/>
                  </a:cubicBezTo>
                  <a:lnTo>
                    <a:pt x="952515" y="5685771"/>
                  </a:lnTo>
                  <a:cubicBezTo>
                    <a:pt x="452126" y="5083991"/>
                    <a:pt x="179643" y="4333545"/>
                    <a:pt x="179643" y="3541128"/>
                  </a:cubicBezTo>
                  <a:close/>
                </a:path>
              </a:pathLst>
            </a:custGeom>
            <a:solidFill>
              <a:schemeClr val="tx2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dirty="0"/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1813785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6" hidden="1">
            <a:extLst>
              <a:ext uri="{FF2B5EF4-FFF2-40B4-BE49-F238E27FC236}">
                <a16:creationId xmlns:a16="http://schemas.microsoft.com/office/drawing/2014/main" id="{EC4984FD-C954-4704-8EAD-D63D90C9952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6B3276-1AA0-4496-87C1-6C1A9A163B72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E9C8E5B9-7CE0-43DA-AD39-74ECF3AC709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Energistyrelsen</a:t>
            </a:r>
          </a:p>
        </p:txBody>
      </p:sp>
      <p:sp>
        <p:nvSpPr>
          <p:cNvPr id="10" name="Slide Number Placeholder 10" hidden="1">
            <a:extLst>
              <a:ext uri="{FF2B5EF4-FFF2-40B4-BE49-F238E27FC236}">
                <a16:creationId xmlns:a16="http://schemas.microsoft.com/office/drawing/2014/main" id="{DA38F4F7-EE53-4B48-8A78-570C0E7100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Baggrund">
            <a:extLst>
              <a:ext uri="{FF2B5EF4-FFF2-40B4-BE49-F238E27FC236}">
                <a16:creationId xmlns:a16="http://schemas.microsoft.com/office/drawing/2014/main" id="{4C8FC8DA-B2E3-EEA2-E0D4-BE655984C88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45C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/>
          </a:p>
        </p:txBody>
      </p:sp>
      <p:pic>
        <p:nvPicPr>
          <p:cNvPr id="2" name="Logo hvid">
            <a:extLst>
              <a:ext uri="{FF2B5EF4-FFF2-40B4-BE49-F238E27FC236}">
                <a16:creationId xmlns:a16="http://schemas.microsoft.com/office/drawing/2014/main" id="{DA7C0052-DB99-B85D-C76C-3CA01453AB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18" r="18"/>
          <a:stretch/>
        </p:blipFill>
        <p:spPr>
          <a:xfrm>
            <a:off x="6922800" y="1148400"/>
            <a:ext cx="5269200" cy="5709600"/>
          </a:xfrm>
          <a:custGeom>
            <a:avLst/>
            <a:gdLst>
              <a:gd name="connsiteX0" fmla="*/ 0 w 5269200"/>
              <a:gd name="connsiteY0" fmla="*/ 0 h 5709600"/>
              <a:gd name="connsiteX1" fmla="*/ 5269200 w 5269200"/>
              <a:gd name="connsiteY1" fmla="*/ 0 h 5709600"/>
              <a:gd name="connsiteX2" fmla="*/ 5269200 w 5269200"/>
              <a:gd name="connsiteY2" fmla="*/ 5709600 h 5709600"/>
              <a:gd name="connsiteX3" fmla="*/ 0 w 5269200"/>
              <a:gd name="connsiteY3" fmla="*/ 5709600 h 57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9200" h="5709600">
                <a:moveTo>
                  <a:pt x="0" y="0"/>
                </a:moveTo>
                <a:lnTo>
                  <a:pt x="5269200" y="0"/>
                </a:lnTo>
                <a:lnTo>
                  <a:pt x="5269200" y="5709600"/>
                </a:lnTo>
                <a:lnTo>
                  <a:pt x="0" y="5709600"/>
                </a:lnTo>
                <a:close/>
              </a:path>
            </a:pathLst>
          </a:cu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4A1BFE22-3673-F2C3-0998-A19C8147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400" y="1828800"/>
            <a:ext cx="5539713" cy="3398388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3883089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7" userDrawn="1">
          <p15:clr>
            <a:srgbClr val="A4A3A4"/>
          </p15:clr>
        </p15:guide>
        <p15:guide id="2" pos="4247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2A3CF6FB-6A56-2AD5-7198-4392D42A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577971"/>
            <a:ext cx="11085512" cy="99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00" y="1839600"/>
            <a:ext cx="11084400" cy="42881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Niveau 1                                                                                                                                                      Klik ENTER og derefter TAB for at se næste tekstformat                                                                    Klik SHIFT+TAB for at se foregående tekstformat</a:t>
            </a:r>
          </a:p>
          <a:p>
            <a:pPr lvl="1"/>
            <a:r>
              <a:rPr lang="da-DK" noProof="0" dirty="0"/>
              <a:t>Niveau 2</a:t>
            </a:r>
          </a:p>
          <a:p>
            <a:pPr lvl="2"/>
            <a:r>
              <a:rPr lang="da-DK" noProof="0" dirty="0"/>
              <a:t>Niveau 3</a:t>
            </a:r>
          </a:p>
          <a:p>
            <a:pPr lvl="3"/>
            <a:r>
              <a:rPr lang="da-DK" noProof="0" dirty="0"/>
              <a:t>Niveau 4, Brødtekst</a:t>
            </a:r>
          </a:p>
          <a:p>
            <a:pPr lvl="4"/>
            <a:r>
              <a:rPr lang="da-DK" noProof="0" dirty="0"/>
              <a:t>Niveau 5, underoverskrift</a:t>
            </a:r>
          </a:p>
          <a:p>
            <a:pPr lvl="5"/>
            <a:r>
              <a:rPr lang="da-DK" noProof="0" dirty="0"/>
              <a:t>Niveau 6</a:t>
            </a:r>
          </a:p>
          <a:p>
            <a:pPr lvl="6"/>
            <a:r>
              <a:rPr lang="da-DK" noProof="0" dirty="0"/>
              <a:t>Niveau 7, lille brødtekst</a:t>
            </a:r>
          </a:p>
          <a:p>
            <a:pPr lvl="7"/>
            <a:r>
              <a:rPr lang="da-DK" noProof="0" dirty="0"/>
              <a:t>Niveau 8, lille underoverskrift</a:t>
            </a:r>
          </a:p>
          <a:p>
            <a:pPr lvl="8"/>
            <a:r>
              <a:rPr lang="da-DK" noProof="0" dirty="0"/>
              <a:t>Niveau 9, Infografik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97FDF-4480-4092-8EF3-23AF214F4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17369" y="6303600"/>
            <a:ext cx="3185669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marL="0" indent="0" algn="r"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 algn="r">
              <a:defRPr sz="900">
                <a:latin typeface="+mn-lt"/>
              </a:defRPr>
            </a:lvl2pPr>
            <a:lvl3pPr marL="0" indent="0" algn="r">
              <a:defRPr sz="900">
                <a:latin typeface="+mn-lt"/>
              </a:defRPr>
            </a:lvl3pPr>
            <a:lvl4pPr marL="0" indent="0" algn="r">
              <a:defRPr sz="900">
                <a:latin typeface="+mn-lt"/>
              </a:defRPr>
            </a:lvl4pPr>
            <a:lvl5pPr marL="0" indent="0" algn="r">
              <a:defRPr sz="900">
                <a:latin typeface="+mn-lt"/>
              </a:defRPr>
            </a:lvl5pPr>
            <a:lvl6pPr marL="0" indent="0" algn="r">
              <a:defRPr sz="900">
                <a:latin typeface="+mn-lt"/>
              </a:defRPr>
            </a:lvl6pPr>
            <a:lvl7pPr marL="0" indent="0" algn="r">
              <a:defRPr sz="900">
                <a:latin typeface="+mn-lt"/>
              </a:defRPr>
            </a:lvl7pPr>
            <a:lvl8pPr marL="0" indent="0" algn="r">
              <a:defRPr sz="900">
                <a:latin typeface="+mn-lt"/>
              </a:defRPr>
            </a:lvl8pPr>
            <a:lvl9pPr marL="0" indent="0" algn="r">
              <a:defRPr sz="900">
                <a:latin typeface="+mn-lt"/>
              </a:defRPr>
            </a:lvl9pPr>
          </a:lstStyle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26CD3-2304-261E-4C08-6C46640CA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465" y="6303600"/>
            <a:ext cx="64993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10D12-8ABB-9589-8953-747E30273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51600" y="6303600"/>
            <a:ext cx="1119600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180000" indent="-180000" algn="l">
              <a:buFont typeface="Arial" panose="020B0604020202020204" pitchFamily="34" charset="0"/>
              <a:buChar char="|"/>
              <a:defRPr sz="900">
                <a:solidFill>
                  <a:schemeClr val="tx1"/>
                </a:solidFill>
              </a:defRPr>
            </a:lvl1pPr>
          </a:lstStyle>
          <a:p>
            <a:fld id="{F9AA0A42-6564-491F-9037-EBFAE6F227DD}" type="datetime1">
              <a:rPr lang="da-DK" smtClean="0"/>
              <a:t>26-08-2025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803" r:id="rId2"/>
    <p:sldLayoutId id="2147483804" r:id="rId3"/>
    <p:sldLayoutId id="2147483805" r:id="rId4"/>
    <p:sldLayoutId id="2147483806" r:id="rId5"/>
    <p:sldLayoutId id="2147483763" r:id="rId6"/>
    <p:sldLayoutId id="2147483731" r:id="rId7"/>
    <p:sldLayoutId id="2147483820" r:id="rId8"/>
    <p:sldLayoutId id="2147483821" r:id="rId9"/>
    <p:sldLayoutId id="2147483823" r:id="rId10"/>
    <p:sldLayoutId id="2147483847" r:id="rId11"/>
    <p:sldLayoutId id="2147483855" r:id="rId12"/>
    <p:sldLayoutId id="2147483854" r:id="rId13"/>
    <p:sldLayoutId id="2147483844" r:id="rId14"/>
    <p:sldLayoutId id="2147483732" r:id="rId15"/>
    <p:sldLayoutId id="2147483755" r:id="rId16"/>
    <p:sldLayoutId id="2147483850" r:id="rId17"/>
    <p:sldLayoutId id="2147483853" r:id="rId18"/>
    <p:sldLayoutId id="2147483809" r:id="rId19"/>
    <p:sldLayoutId id="2147483776" r:id="rId20"/>
    <p:sldLayoutId id="2147483852" r:id="rId21"/>
    <p:sldLayoutId id="2147483757" r:id="rId22"/>
    <p:sldLayoutId id="2147483829" r:id="rId23"/>
    <p:sldLayoutId id="2147483830" r:id="rId24"/>
    <p:sldLayoutId id="2147483807" r:id="rId25"/>
    <p:sldLayoutId id="2147483808" r:id="rId26"/>
    <p:sldLayoutId id="2147483828" r:id="rId27"/>
    <p:sldLayoutId id="2147483831" r:id="rId28"/>
    <p:sldLayoutId id="2147483816" r:id="rId29"/>
    <p:sldLayoutId id="2147483826" r:id="rId30"/>
    <p:sldLayoutId id="2147483818" r:id="rId31"/>
    <p:sldLayoutId id="2147483827" r:id="rId32"/>
    <p:sldLayoutId id="2147483840" r:id="rId33"/>
    <p:sldLayoutId id="2147483814" r:id="rId34"/>
    <p:sldLayoutId id="2147483842" r:id="rId35"/>
    <p:sldLayoutId id="2147483835" r:id="rId36"/>
    <p:sldLayoutId id="2147483836" r:id="rId37"/>
    <p:sldLayoutId id="2147483787" r:id="rId38"/>
    <p:sldLayoutId id="2147483815" r:id="rId39"/>
    <p:sldLayoutId id="2147483743" r:id="rId40"/>
    <p:sldLayoutId id="2147483843" r:id="rId41"/>
    <p:sldLayoutId id="2147483845" r:id="rId42"/>
    <p:sldLayoutId id="2147483846" r:id="rId43"/>
    <p:sldLayoutId id="2147483848" r:id="rId44"/>
    <p:sldLayoutId id="2147483744" r:id="rId45"/>
    <p:sldLayoutId id="2147483802" r:id="rId46"/>
    <p:sldLayoutId id="2147483791" r:id="rId47"/>
  </p:sldLayoutIdLst>
  <p:hf hdr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spcAft>
          <a:spcPts val="0"/>
        </a:spcAft>
        <a:buClr>
          <a:srgbClr val="000000"/>
        </a:buClr>
        <a:buSzPct val="100000"/>
        <a:buFont typeface="+mj-lt"/>
        <a:buNone/>
        <a:defRPr sz="3600" b="0" i="0" u="none" kern="1200" cap="none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000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​"/>
        <a:defRPr sz="1200" b="0" kern="1200" baseline="0">
          <a:solidFill>
            <a:schemeClr val="tx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​"/>
        <a:defRPr sz="50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1" userDrawn="1">
          <p15:clr>
            <a:srgbClr val="F26B43"/>
          </p15:clr>
        </p15:guide>
        <p15:guide id="5" pos="7334" userDrawn="1">
          <p15:clr>
            <a:srgbClr val="F26B43"/>
          </p15:clr>
        </p15:guide>
        <p15:guide id="7" orient="horz" pos="3860" userDrawn="1">
          <p15:clr>
            <a:srgbClr val="F26B43"/>
          </p15:clr>
        </p15:guide>
        <p15:guide id="8" orient="horz" pos="362" userDrawn="1">
          <p15:clr>
            <a:srgbClr val="F26B43"/>
          </p15:clr>
        </p15:guide>
        <p15:guide id="9" orient="horz" pos="1152" userDrawn="1">
          <p15:clr>
            <a:srgbClr val="A4A4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1375829326076396?id=563305920700338&amp;ref=fbb_carouselads" TargetMode="Externa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1393077930949041?id=1240182842783684" TargetMode="Externa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renergi.dk/lejlighed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business/help/247179845697378?id=603833089963720" TargetMode="Externa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20FACEE0-393F-82F9-C7C3-B0AA0435635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CDAF5C38-DDE0-429A-AACA-D9EB220CFC6B}" type="datetime1">
              <a:rPr lang="da-DK" smtClean="0"/>
              <a:pPr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29AA05-FA21-AB76-08EA-36BC369372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2604C-2DC8-0A62-D836-26DA768BB4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4C8C45C-947F-4981-8B3F-4F32E973C901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8F85BC-A37B-5D7D-4133-73D4ED0337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Social Media-animationer</a:t>
            </a:r>
            <a:endParaRPr lang="da-DK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B309CF2-8913-CDC2-3B02-A3ADA8894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03AAC0-4E0E-509A-4F63-B1AA308FDE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9365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7C436C68-CBD3-5DEB-BF27-4521941308D9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56070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da-DK" sz="1200" smtClean="0"/>
              <a:t>Brug SoMe-materialet til betalte annoncer på Meta, herunder karruselannoncer, så du kan nå ud til en endnu bredere målgruppe.</a:t>
            </a:r>
          </a:p>
          <a:p>
            <a:pPr>
              <a:lnSpc>
                <a:spcPct val="200000"/>
              </a:lnSpc>
            </a:pPr>
            <a:r>
              <a:rPr lang="da-DK" sz="1200" smtClean="0"/>
              <a:t>For at hjælpe jer godt på vej har vi lavet nogle guides, der viser, hvordan I kan opsætte forskellige annonceformater med SoMe-animationerne. Følg anvisningerne i guiderne, og vælg selv, hvilke sociale medier I ønsker at bruge: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1200" smtClean="0">
                <a:hlinkClick r:id="rId2"/>
              </a:rPr>
              <a:t>Guide til at oprette karrusel-annonce </a:t>
            </a:r>
            <a:endParaRPr lang="da-DK" sz="1200" b="1" smtClean="0"/>
          </a:p>
          <a:p>
            <a:pPr>
              <a:lnSpc>
                <a:spcPct val="200000"/>
              </a:lnSpc>
              <a:defRPr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74708160-69B8-31A1-FA77-591B3358C525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karrusel-annonce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730080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73E35367-F407-1B75-B4D3-B25E559095CB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8BD503C5-8B87-4DE2-7347-42A324FFDAA5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Tag kortere bade og spar penge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6" descr="A yellow duck on a pink background&#10;&#10;Description automatically generated">
            <a:extLst>
              <a:ext uri="{FF2B5EF4-FFF2-40B4-BE49-F238E27FC236}">
                <a16:creationId xmlns:a16="http://schemas.microsoft.com/office/drawing/2014/main" id="{F659A861-B597-369E-9531-60E0F27C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8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498439F1-50BC-AD37-9961-3D0FDDAC2A8E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77E2DA57-88EE-A4BA-CE27-B44A090CC0D1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Lav mad, når strømmen er billigst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10" descr="A plate of pasta with tomatoes and basil&#10;&#10;Description automatically generated">
            <a:extLst>
              <a:ext uri="{FF2B5EF4-FFF2-40B4-BE49-F238E27FC236}">
                <a16:creationId xmlns:a16="http://schemas.microsoft.com/office/drawing/2014/main" id="{34989CCA-7CB1-5749-BB71-71DEA251D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6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EB3A5236-26BE-CA22-4685-AA3172A33999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FEF58E5E-94CF-5B91-3AE9-B5B89DAFFB5E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Hold temperaturen på 20 grader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13" descr="A dart board with a dart in it&#10;&#10;Description automatically generated">
            <a:extLst>
              <a:ext uri="{FF2B5EF4-FFF2-40B4-BE49-F238E27FC236}">
                <a16:creationId xmlns:a16="http://schemas.microsoft.com/office/drawing/2014/main" id="{D0927507-0AF6-B3C6-DE73-E3B8FC110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3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07C6ED68-ABCF-F6FA-3CEA-D0DB2C3D74B0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B3E5E81B-2F64-19AB-9FB6-0759A375B3E3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Luft ud 3 gange om dagen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0" descr="A window with hearts flying out of it&#10;&#10;Description automatically generated">
            <a:extLst>
              <a:ext uri="{FF2B5EF4-FFF2-40B4-BE49-F238E27FC236}">
                <a16:creationId xmlns:a16="http://schemas.microsoft.com/office/drawing/2014/main" id="{BDA55C47-5F7A-270B-0252-E9145F367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6" cy="33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80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9441B6F1-E908-CF20-D72F-E68BC3A6D854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CB251618-EB05-2A4A-7E58-5752EB46A243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Vask tøj, når strømmen er billigst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2" descr="A white shirt and blue pants&#10;&#10;Description automatically generated">
            <a:extLst>
              <a:ext uri="{FF2B5EF4-FFF2-40B4-BE49-F238E27FC236}">
                <a16:creationId xmlns:a16="http://schemas.microsoft.com/office/drawing/2014/main" id="{4AD5A7C0-D987-5FC5-5676-1E14944A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A8ED999D-41F9-3227-44A3-7C612BF02E02}"/>
              </a:ext>
            </a:extLst>
          </p:cNvPr>
          <p:cNvSpPr txBox="1"/>
          <p:nvPr/>
        </p:nvSpPr>
        <p:spPr>
          <a:xfrm>
            <a:off x="288000" y="309454"/>
            <a:ext cx="2797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Betalt karrusel og/el. billede annonce  </a:t>
            </a:r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9DB1E6BA-09A3-8B20-BF9C-9C81FE3EDA25}"/>
              </a:ext>
            </a:extLst>
          </p:cNvPr>
          <p:cNvSpPr txBox="1"/>
          <p:nvPr/>
        </p:nvSpPr>
        <p:spPr>
          <a:xfrm>
            <a:off x="288000" y="1063523"/>
            <a:ext cx="4823640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Spar penge og få et bedre indeklima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pic>
        <p:nvPicPr>
          <p:cNvPr id="7" name="Picture 2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7F1138B-EE7A-B884-3864-956F1B0B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913" y="1745467"/>
            <a:ext cx="3367065" cy="336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2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046CF315-3580-649F-B24E-1FB4930293E7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560701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lang="da-DK" sz="1200" smtClean="0"/>
              <a:t>Brug SoMe-materialet til betalte annoncer på Meta, herunder billede-annoncer, så du kan nå ud til en endnu bredere målgruppe.</a:t>
            </a:r>
          </a:p>
          <a:p>
            <a:pPr>
              <a:lnSpc>
                <a:spcPct val="200000"/>
              </a:lnSpc>
            </a:pPr>
            <a:r>
              <a:rPr lang="da-DK" sz="1200" smtClean="0"/>
              <a:t>For at hjælpe jer godt på vej har vi lavet nogle guides, der viser, hvordan I kan opsætte forskellige annonceformater med SoMe-animationerne. Følg anvisningerne i guiderne, og vælg selv, hvilke sociale medier I ønsker at bruge.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a-DK" sz="1200" smtClean="0">
                <a:hlinkClick r:id="rId2"/>
              </a:rPr>
              <a:t>Guide til at oprette en billede-annonce </a:t>
            </a:r>
            <a:endParaRPr lang="da-DK" sz="1200" smtClean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139369A3-32FD-5805-B72E-4582F05C3089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billede-annonce 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56822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B774F-13A0-D1E6-16E5-3BF2CCA861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351B2-74FA-D319-B3BD-1393E11722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446A6-7FDF-6942-AE65-5638D296FD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2342E-FD7F-274E-B3BA-631D1AEB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Fastgør kommentar på opslag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2103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5DAEA-608B-BE0E-53DD-CCF63808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B0B9357-C941-40EE-A51E-12394C4CE179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3386B-C93E-89EC-3D91-4685B02B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E7625-0AD5-F35A-3AB3-12BE18C8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5B242B46-DB65-4FA4-8993-88C850261373}" type="slidenum">
              <a:rPr lang="da-DK" smtClean="0"/>
              <a:pPr/>
              <a:t>19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1EC0A33-C94F-A207-2BD2-0BA870201A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" t="110" r="465" b="307"/>
          <a:stretch/>
        </p:blipFill>
        <p:spPr>
          <a:xfrm>
            <a:off x="6565112" y="558800"/>
            <a:ext cx="5195493" cy="5746750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094E3C47-D6FC-1778-EA75-2DD6D4EE4653}"/>
              </a:ext>
            </a:extLst>
          </p:cNvPr>
          <p:cNvSpPr txBox="1"/>
          <p:nvPr/>
        </p:nvSpPr>
        <p:spPr>
          <a:xfrm>
            <a:off x="305472" y="749334"/>
            <a:ext cx="4495648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Guide: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Kopiér nedenstående tekst og indsæt som kommentar til dit opslag.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Klik på de tre prikker (…) Og vælg "Fastgør kommentar”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Kommentaren vil nu blive fremhævet øverst i kommentarfeltet.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Tekst:</a:t>
            </a:r>
            <a:endParaRPr lang="da-DK" sz="1200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Kampagnen ”God energi til enhver lejlighed” er skabt for at give beboerne i almennyttige etageboliger mere overskud både i økonomien og </a:t>
            </a:r>
            <a:r>
              <a:rPr lang="da-DK" sz="1200" dirty="0" smtClean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hverdagen 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med små skridt mod et bedre indeklima og et lavere energiforbrug. Læs mere om kampagnen her: 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/>
              </a:rPr>
              <a:t>www.sparenergi.dk/lejlighed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da-DK" sz="12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endParaRPr lang="da-DK" sz="1200" dirty="0"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B0CFDCF-1C5B-30E4-D9D7-F8967CB61241}"/>
              </a:ext>
            </a:extLst>
          </p:cNvPr>
          <p:cNvSpPr/>
          <p:nvPr/>
        </p:nvSpPr>
        <p:spPr>
          <a:xfrm rot="5400000">
            <a:off x="5256090" y="4965399"/>
            <a:ext cx="536400" cy="205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11" name="Straight Arrow Connector 8">
            <a:extLst>
              <a:ext uri="{FF2B5EF4-FFF2-40B4-BE49-F238E27FC236}">
                <a16:creationId xmlns:a16="http://schemas.microsoft.com/office/drawing/2014/main" id="{F98FF627-1D33-C8F5-E1B3-F80123C61F6A}"/>
              </a:ext>
            </a:extLst>
          </p:cNvPr>
          <p:cNvCxnSpPr>
            <a:cxnSpLocks/>
            <a:stCxn id="10" idx="0"/>
          </p:cNvCxnSpPr>
          <p:nvPr/>
        </p:nvCxnSpPr>
        <p:spPr>
          <a:xfrm>
            <a:off x="5626890" y="5067999"/>
            <a:ext cx="1166752" cy="327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1A8B2A6A-E364-E8AC-1F31-B10A337658BA}"/>
              </a:ext>
            </a:extLst>
          </p:cNvPr>
          <p:cNvSpPr txBox="1"/>
          <p:nvPr/>
        </p:nvSpPr>
        <p:spPr>
          <a:xfrm>
            <a:off x="305472" y="913457"/>
            <a:ext cx="583809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Lav en fastgjort kommentar, der forklarer baggrunden for kampagnen</a:t>
            </a:r>
          </a:p>
          <a:p>
            <a:endParaRPr lang="da-DK" dirty="0"/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C4EE3FB8-5D4C-D970-4542-D925C8583E36}"/>
              </a:ext>
            </a:extLst>
          </p:cNvPr>
          <p:cNvCxnSpPr>
            <a:cxnSpLocks/>
          </p:cNvCxnSpPr>
          <p:nvPr/>
        </p:nvCxnSpPr>
        <p:spPr>
          <a:xfrm flipV="1">
            <a:off x="11019692" y="5336199"/>
            <a:ext cx="433753" cy="337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56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EA2EEACA-1E42-2D18-E0CD-179D5D675A85}"/>
              </a:ext>
            </a:extLst>
          </p:cNvPr>
          <p:cNvSpPr/>
          <p:nvPr/>
        </p:nvSpPr>
        <p:spPr>
          <a:xfrm>
            <a:off x="7679439" y="1853327"/>
            <a:ext cx="2672861" cy="5004673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E211314B-370B-4A10-0566-85A468649F6C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F909C059-FF96-13C7-8D9D-18359EDEA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Energistyrelsen-window">
            <a:hlinkClick r:id="" action="ppaction://media"/>
            <a:extLst>
              <a:ext uri="{FF2B5EF4-FFF2-40B4-BE49-F238E27FC236}">
                <a16:creationId xmlns:a16="http://schemas.microsoft.com/office/drawing/2014/main" id="{77D1B69B-9A35-9FE8-4815-3E2144073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15" r="115"/>
          <a:stretch/>
        </p:blipFill>
        <p:spPr>
          <a:xfrm>
            <a:off x="7685187" y="2912808"/>
            <a:ext cx="2672255" cy="333055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580DBE2E-ABAC-5582-0BD4-069422BF23D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10" name="Billede 9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8F0AD17E-9F10-9949-4457-23006E1A7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4297" y="6197927"/>
            <a:ext cx="2696400" cy="527999"/>
          </a:xfrm>
          <a:prstGeom prst="rect">
            <a:avLst/>
          </a:prstGeom>
        </p:spPr>
      </p:pic>
      <p:pic>
        <p:nvPicPr>
          <p:cNvPr id="11" name="Billede 10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01930575-EAF1-DE0B-081F-CCE97E95D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111" y="6534787"/>
            <a:ext cx="2689771" cy="331458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CA83EBF-D469-1C9F-8FFA-8D5D5B910886}"/>
              </a:ext>
            </a:extLst>
          </p:cNvPr>
          <p:cNvSpPr txBox="1"/>
          <p:nvPr/>
        </p:nvSpPr>
        <p:spPr>
          <a:xfrm>
            <a:off x="7720078" y="2499843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750" b="1" dirty="0">
                <a:latin typeface="Roboto" panose="02000000000000000000" pitchFamily="2" charset="0"/>
                <a:ea typeface="Roboto" panose="02000000000000000000" pitchFamily="2" charset="0"/>
              </a:rPr>
              <a:t>Luft ud 3 gange om dagen💕.</a:t>
            </a:r>
            <a:r>
              <a:rPr lang="da-DK" sz="750" dirty="0">
                <a:latin typeface="Roboto" panose="02000000000000000000" pitchFamily="2" charset="0"/>
                <a:ea typeface="Roboto" panose="02000000000000000000" pitchFamily="2" charset="0"/>
              </a:rPr>
              <a:t> Men kun i 5 minutter – ellers køler du rummet for meget ned. Husk at slukke radiatorerne imens💸.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4112EC29-4B60-9C59-AB35-80CFDC226AA9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4" name="Straight Arrow Connector 8">
            <a:extLst>
              <a:ext uri="{FF2B5EF4-FFF2-40B4-BE49-F238E27FC236}">
                <a16:creationId xmlns:a16="http://schemas.microsoft.com/office/drawing/2014/main" id="{EF02BB66-0FC7-08B3-FB4A-12D064210A8B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9">
            <a:extLst>
              <a:ext uri="{FF2B5EF4-FFF2-40B4-BE49-F238E27FC236}">
                <a16:creationId xmlns:a16="http://schemas.microsoft.com/office/drawing/2014/main" id="{15644235-C8BA-CDC9-5528-0ABABD8E5620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DFD22A10-67CA-A4AA-C9A1-014BD3C5ABEA}"/>
              </a:ext>
            </a:extLst>
          </p:cNvPr>
          <p:cNvSpPr txBox="1"/>
          <p:nvPr/>
        </p:nvSpPr>
        <p:spPr>
          <a:xfrm>
            <a:off x="295147" y="1216272"/>
            <a:ext cx="5974381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højreklikke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‘likes’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Luft ud 3 gange om dagen </a:t>
            </a:r>
            <a:r>
              <a:rPr lang="da-DK" sz="1200" dirty="0">
                <a:solidFill>
                  <a:srgbClr val="231F20"/>
                </a:solidFill>
              </a:rPr>
              <a:t>💕. Men kun i 5 minutter – ellers køler du rummet for meget ned. Husk at slukke radiatorerne imens 💸.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44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65EDDE58-C3B0-6002-6592-E92FEA51BD4F}"/>
              </a:ext>
            </a:extLst>
          </p:cNvPr>
          <p:cNvSpPr/>
          <p:nvPr/>
        </p:nvSpPr>
        <p:spPr>
          <a:xfrm>
            <a:off x="7594544" y="1843098"/>
            <a:ext cx="2842648" cy="5023148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3A19CD0A-4608-E825-EC06-0560AD884616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473B9D3E-5652-BC20-D75F-9035D4EA6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494F4A9B-2604-30D4-9BA6-3444AFCF9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297" y="6197927"/>
            <a:ext cx="2680802" cy="529475"/>
          </a:xfrm>
          <a:prstGeom prst="rect">
            <a:avLst/>
          </a:prstGeom>
        </p:spPr>
      </p:pic>
      <p:pic>
        <p:nvPicPr>
          <p:cNvPr id="9" name="Billede 8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3CDEE352-CE32-6EB4-56ED-012D4AFC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36" y="6581677"/>
            <a:ext cx="2674800" cy="26955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420604F-DACD-4BAF-414B-9F28BDA2E8B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11" name="Energistyrelsen-cloth">
            <a:hlinkClick r:id="" action="ppaction://media"/>
            <a:extLst>
              <a:ext uri="{FF2B5EF4-FFF2-40B4-BE49-F238E27FC236}">
                <a16:creationId xmlns:a16="http://schemas.microsoft.com/office/drawing/2014/main" id="{2930E510-56CA-60FD-924C-E9D0B09415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67" r="67"/>
          <a:stretch/>
        </p:blipFill>
        <p:spPr>
          <a:xfrm>
            <a:off x="7686650" y="2925327"/>
            <a:ext cx="2674799" cy="3272600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4213B8AF-F455-84DF-EE6D-FE66ABC8956C}"/>
              </a:ext>
            </a:extLst>
          </p:cNvPr>
          <p:cNvSpPr txBox="1"/>
          <p:nvPr/>
        </p:nvSpPr>
        <p:spPr>
          <a:xfrm>
            <a:off x="7722507" y="2486746"/>
            <a:ext cx="2554723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Du ser mega nice ud i det tøj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kumimoji="0" lang="da-DK" sz="75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så vent lidt med at smide 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</a:t>
            </a:r>
            <a:r>
              <a:rPr kumimoji="0" lang="da-DK" sz="75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til vask.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Vaskemaskiner bruger meget strøm. Tag en dag mere i dit yndlingstøj og vask, når strømmen er billigst⏲️.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BFC0CC6C-797A-0940-6345-7EA8E6A722ED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C4A3F88A-9976-7039-137E-C3F147743FFE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højreklikke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‘likes’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Du ser mega nice ud i det tøj </a:t>
            </a:r>
            <a:r>
              <a:rPr lang="da-DK" sz="1200" dirty="0">
                <a:solidFill>
                  <a:srgbClr val="231F20"/>
                </a:solidFill>
              </a:rPr>
              <a:t>– så vent lidt med at smide det til vask. Vaskemaskiner bruger meget strøm. Tag en dag mere i dit yndlingstøj og vask, når strømmen er billigst⏲️.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13FC74D0-7CE7-DFD2-F4F6-03929AEB8619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0B82D74F-3209-3223-4EC3-4F177FC67662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6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547243A3-C8CD-2630-6D72-07E14DF68203}"/>
              </a:ext>
            </a:extLst>
          </p:cNvPr>
          <p:cNvSpPr/>
          <p:nvPr/>
        </p:nvSpPr>
        <p:spPr>
          <a:xfrm>
            <a:off x="7684861" y="1860062"/>
            <a:ext cx="2667600" cy="5006183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10C50BBD-150F-CCED-4FC3-3034AB227A73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394849C7-EFD2-E4A3-D87B-80C6C6D0B7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8D1709D-74F6-FCDD-A4C7-DF93CC7C90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55685"/>
            <a:ext cx="2664000" cy="269557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892D6499-1D8F-C32D-5D0D-439FA9D0A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297" y="6197927"/>
            <a:ext cx="2690540" cy="529475"/>
          </a:xfrm>
          <a:prstGeom prst="rect">
            <a:avLst/>
          </a:prstGeom>
        </p:spPr>
      </p:pic>
      <p:pic>
        <p:nvPicPr>
          <p:cNvPr id="10" name="Billede 9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3E7CC6F7-75BC-0C5B-3104-025458F51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525" y="6541985"/>
            <a:ext cx="2682000" cy="316015"/>
          </a:xfrm>
          <a:prstGeom prst="rect">
            <a:avLst/>
          </a:prstGeom>
        </p:spPr>
      </p:pic>
      <p:pic>
        <p:nvPicPr>
          <p:cNvPr id="11" name="Energistyrelsen-Dart">
            <a:hlinkClick r:id="" action="ppaction://media"/>
            <a:extLst>
              <a:ext uri="{FF2B5EF4-FFF2-40B4-BE49-F238E27FC236}">
                <a16:creationId xmlns:a16="http://schemas.microsoft.com/office/drawing/2014/main" id="{48C1A5D7-D1E2-0649-E9FB-D10FF11A2E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111" r="111"/>
          <a:stretch/>
        </p:blipFill>
        <p:spPr>
          <a:xfrm>
            <a:off x="7685187" y="2921927"/>
            <a:ext cx="2679650" cy="3267755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7E4CAFB-F21B-F5D7-43CD-6FB130DA4309}"/>
              </a:ext>
            </a:extLst>
          </p:cNvPr>
          <p:cNvSpPr txBox="1"/>
          <p:nvPr/>
        </p:nvSpPr>
        <p:spPr>
          <a:xfrm>
            <a:off x="7720078" y="2469941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750" b="1" dirty="0">
                <a:latin typeface="Roboto" panose="02000000000000000000" pitchFamily="2" charset="0"/>
                <a:ea typeface="Roboto" panose="02000000000000000000" pitchFamily="2" charset="0"/>
              </a:rPr>
              <a:t>Med 20 °C er temperaturen lige tilpas🌡️. </a:t>
            </a:r>
            <a:r>
              <a:rPr lang="da-DK" sz="750" dirty="0">
                <a:latin typeface="Roboto" panose="02000000000000000000" pitchFamily="2" charset="0"/>
                <a:ea typeface="Roboto" panose="02000000000000000000" pitchFamily="2" charset="0"/>
              </a:rPr>
              <a:t>Du sparer 5 % på varmeregningen for hver grad, du sænker temperaturen. Men gå ikke under 18 °C for at undgå skimmelsvamp.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5670327D-A956-8F79-F594-27FCDC74F57E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5C868530-DDC1-F149-B511-D248346D176B}"/>
              </a:ext>
            </a:extLst>
          </p:cNvPr>
          <p:cNvSpPr txBox="1"/>
          <p:nvPr/>
        </p:nvSpPr>
        <p:spPr>
          <a:xfrm>
            <a:off x="295147" y="1216272"/>
            <a:ext cx="5974381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Med 20 °C er temperaturen lige tilpas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🌡️. Du sparer 5 % på varmeregningen for hver grad, du sænker temperaturen. Men gå ikke under 18 °C for at undgå skimmelsvamp.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8878E9C8-DE64-6A5C-FB9A-3E212E24F72B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407579D8-B909-43B5-C1C0-6D6FC3F5AB73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4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5D10A926-D219-560C-FA31-8803AA1984E3}"/>
              </a:ext>
            </a:extLst>
          </p:cNvPr>
          <p:cNvSpPr/>
          <p:nvPr/>
        </p:nvSpPr>
        <p:spPr>
          <a:xfrm>
            <a:off x="7662618" y="1858423"/>
            <a:ext cx="2700000" cy="4992812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Rounded Rectangle 50">
            <a:extLst>
              <a:ext uri="{FF2B5EF4-FFF2-40B4-BE49-F238E27FC236}">
                <a16:creationId xmlns:a16="http://schemas.microsoft.com/office/drawing/2014/main" id="{03655CF2-40A3-446F-37B9-38C5A5BCF79A}"/>
              </a:ext>
            </a:extLst>
          </p:cNvPr>
          <p:cNvSpPr/>
          <p:nvPr/>
        </p:nvSpPr>
        <p:spPr>
          <a:xfrm>
            <a:off x="7678836" y="1855039"/>
            <a:ext cx="2673625" cy="4996195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dato 2">
            <a:extLst>
              <a:ext uri="{FF2B5EF4-FFF2-40B4-BE49-F238E27FC236}">
                <a16:creationId xmlns:a16="http://schemas.microsoft.com/office/drawing/2014/main" id="{C943686E-9E6D-3A27-3570-F53F13E8446A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8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B07DD514-276D-ED68-8C32-30F3525580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95EF1C4-2D7E-72A8-457E-72DFC99D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40055"/>
            <a:ext cx="2664000" cy="269557"/>
          </a:xfrm>
          <a:prstGeom prst="rect">
            <a:avLst/>
          </a:prstGeom>
        </p:spPr>
      </p:pic>
      <p:pic>
        <p:nvPicPr>
          <p:cNvPr id="10" name="Billede 9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5E32E0C4-DF6E-6C0A-0AE2-95B177C31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7" y="6197927"/>
            <a:ext cx="2664000" cy="529475"/>
          </a:xfrm>
          <a:prstGeom prst="rect">
            <a:avLst/>
          </a:prstGeom>
        </p:spPr>
      </p:pic>
      <p:pic>
        <p:nvPicPr>
          <p:cNvPr id="11" name="Billede 10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236D2AEA-FF77-3DB8-D4DB-8AF4C52D7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186" y="6581677"/>
            <a:ext cx="2674800" cy="269557"/>
          </a:xfrm>
          <a:prstGeom prst="rect">
            <a:avLst/>
          </a:prstGeom>
        </p:spPr>
      </p:pic>
      <p:pic>
        <p:nvPicPr>
          <p:cNvPr id="12" name="Energistyrelsen-Duck">
            <a:hlinkClick r:id="" action="ppaction://media"/>
            <a:extLst>
              <a:ext uri="{FF2B5EF4-FFF2-40B4-BE49-F238E27FC236}">
                <a16:creationId xmlns:a16="http://schemas.microsoft.com/office/drawing/2014/main" id="{846E57F3-4463-B755-600E-1F0516CA01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88462" y="2934395"/>
            <a:ext cx="2667325" cy="3271012"/>
          </a:xfrm>
          <a:prstGeom prst="rect">
            <a:avLst/>
          </a:prstGeom>
        </p:spPr>
      </p:pic>
      <p:sp>
        <p:nvSpPr>
          <p:cNvPr id="13" name="TextBox 31">
            <a:extLst>
              <a:ext uri="{FF2B5EF4-FFF2-40B4-BE49-F238E27FC236}">
                <a16:creationId xmlns:a16="http://schemas.microsoft.com/office/drawing/2014/main" id="{EA21921F-51AC-448D-C7EF-E9DD0C4A52CA}"/>
              </a:ext>
            </a:extLst>
          </p:cNvPr>
          <p:cNvSpPr txBox="1"/>
          <p:nvPr/>
        </p:nvSpPr>
        <p:spPr>
          <a:xfrm>
            <a:off x="7722744" y="2380397"/>
            <a:ext cx="2664505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Tag kortere bade og sænk temperaturen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– det sparer penge! Et kortere bad kan gøre din varmeregning mindre. Det samme gælder, hvis du sænker temperaturen i badevandet. Husk at varmt badevand koster🛀.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2D07F30-18CD-06BB-C6D4-21B2FBD41586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366FC6A-1857-0679-9F1E-1A5337218F65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Tag kortere bade og sænk temperaturen </a:t>
            </a:r>
            <a:r>
              <a:rPr lang="da-DK" sz="1200" dirty="0">
                <a:solidFill>
                  <a:srgbClr val="231F20"/>
                </a:solidFill>
              </a:rPr>
              <a:t>– det sparer penge! Et kortere bad kan gøre din varmeregning mindre. Det samme gælder, hvis du sænker temperaturen i badevandet. Husk at varmt badevand koster🛀.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FA7E54E-A71D-4D06-01A3-0F3C49F30456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7" name="Straight Arrow Connector 8">
            <a:extLst>
              <a:ext uri="{FF2B5EF4-FFF2-40B4-BE49-F238E27FC236}">
                <a16:creationId xmlns:a16="http://schemas.microsoft.com/office/drawing/2014/main" id="{C1BDF232-361B-1664-DED5-3E17D8A427E2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04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5" name="Rounded Rectangle 50">
            <a:extLst>
              <a:ext uri="{FF2B5EF4-FFF2-40B4-BE49-F238E27FC236}">
                <a16:creationId xmlns:a16="http://schemas.microsoft.com/office/drawing/2014/main" id="{FB4B4E6A-3698-821B-85A8-7C38C2CCB89F}"/>
              </a:ext>
            </a:extLst>
          </p:cNvPr>
          <p:cNvSpPr/>
          <p:nvPr/>
        </p:nvSpPr>
        <p:spPr>
          <a:xfrm>
            <a:off x="7678836" y="1855039"/>
            <a:ext cx="2664000" cy="5002961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Pladsholder til dato 2">
            <a:extLst>
              <a:ext uri="{FF2B5EF4-FFF2-40B4-BE49-F238E27FC236}">
                <a16:creationId xmlns:a16="http://schemas.microsoft.com/office/drawing/2014/main" id="{A4B7DE42-9CA3-3F4F-8844-E4C7A494855B}"/>
              </a:ext>
            </a:extLst>
          </p:cNvPr>
          <p:cNvSpPr txBox="1">
            <a:spLocks/>
          </p:cNvSpPr>
          <p:nvPr/>
        </p:nvSpPr>
        <p:spPr>
          <a:xfrm>
            <a:off x="8395131" y="6296071"/>
            <a:ext cx="1642631" cy="2522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95CB62-E429-41F0-9251-2082699143B5}" type="datetime2">
              <a:rPr lang="da-DK" smtClean="0"/>
              <a:pPr/>
              <a:t>26. august 2025</a:t>
            </a:fld>
            <a:endParaRPr lang="da-DK" dirty="0"/>
          </a:p>
        </p:txBody>
      </p:sp>
      <p:pic>
        <p:nvPicPr>
          <p:cNvPr id="7" name="Picture 2" descr="A cell phone with a black screen&#10;&#10;Description automatically generated">
            <a:extLst>
              <a:ext uri="{FF2B5EF4-FFF2-40B4-BE49-F238E27FC236}">
                <a16:creationId xmlns:a16="http://schemas.microsoft.com/office/drawing/2014/main" id="{7ECD87C5-5EA0-B187-F903-3BC3D9BF30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9" r="7660" b="17694"/>
          <a:stretch/>
        </p:blipFill>
        <p:spPr>
          <a:xfrm>
            <a:off x="7447918" y="1510561"/>
            <a:ext cx="3135901" cy="534743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452B4AC-95D4-BA5B-C2A7-A9FFBADE4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52" r="943" b="7609"/>
          <a:stretch/>
        </p:blipFill>
        <p:spPr>
          <a:xfrm>
            <a:off x="7688461" y="2140055"/>
            <a:ext cx="2664000" cy="269557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, linje/række&#10;&#10;Indhold genereret af kunstig intelligens kan være forkert.">
            <a:extLst>
              <a:ext uri="{FF2B5EF4-FFF2-40B4-BE49-F238E27FC236}">
                <a16:creationId xmlns:a16="http://schemas.microsoft.com/office/drawing/2014/main" id="{30000788-BF4C-6E97-B978-0F84E87BBD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0647" y="6197927"/>
            <a:ext cx="2664000" cy="529475"/>
          </a:xfrm>
          <a:prstGeom prst="rect">
            <a:avLst/>
          </a:prstGeom>
        </p:spPr>
      </p:pic>
      <p:pic>
        <p:nvPicPr>
          <p:cNvPr id="10" name="Billede 9" descr="Et billede, der indeholder hvid, design&#10;&#10;Indhold genereret af kunstig intelligens kan være forkert.">
            <a:extLst>
              <a:ext uri="{FF2B5EF4-FFF2-40B4-BE49-F238E27FC236}">
                <a16:creationId xmlns:a16="http://schemas.microsoft.com/office/drawing/2014/main" id="{C33ECC0E-43B9-F6A7-A8C9-861FFD511E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836" y="6581677"/>
            <a:ext cx="2674800" cy="269557"/>
          </a:xfrm>
          <a:prstGeom prst="rect">
            <a:avLst/>
          </a:prstGeom>
        </p:spPr>
      </p:pic>
      <p:pic>
        <p:nvPicPr>
          <p:cNvPr id="11" name="Energistyrelsen-Pasta">
            <a:hlinkClick r:id="" action="ppaction://media"/>
            <a:extLst>
              <a:ext uri="{FF2B5EF4-FFF2-40B4-BE49-F238E27FC236}">
                <a16:creationId xmlns:a16="http://schemas.microsoft.com/office/drawing/2014/main" id="{7D24A1A9-E09F-3F99-E595-96C2F33DB7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8837" y="2899507"/>
            <a:ext cx="2679630" cy="3302783"/>
          </a:xfrm>
          <a:prstGeom prst="rect">
            <a:avLst/>
          </a:prstGeom>
        </p:spPr>
      </p:pic>
      <p:sp>
        <p:nvSpPr>
          <p:cNvPr id="12" name="TextBox 31">
            <a:extLst>
              <a:ext uri="{FF2B5EF4-FFF2-40B4-BE49-F238E27FC236}">
                <a16:creationId xmlns:a16="http://schemas.microsoft.com/office/drawing/2014/main" id="{7CBAE9B1-5941-5A74-3510-3EFDC615CD8C}"/>
              </a:ext>
            </a:extLst>
          </p:cNvPr>
          <p:cNvSpPr txBox="1"/>
          <p:nvPr/>
        </p:nvSpPr>
        <p:spPr>
          <a:xfrm>
            <a:off x="7720672" y="2458843"/>
            <a:ext cx="2664505" cy="4385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75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Brug din strøm, når den er billigst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r>
              <a:rPr lang="da-DK" sz="75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da-DK" sz="75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Mind hinanden om, at ovn og kogeplader sluger meget strøm.  Varm rester eller snup et koldt måltid, når strømmen er dyrest👨‍🍳. </a:t>
            </a: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2EFDFF4D-49A9-6025-3778-6D07F6007893}"/>
              </a:ext>
            </a:extLst>
          </p:cNvPr>
          <p:cNvSpPr txBox="1"/>
          <p:nvPr/>
        </p:nvSpPr>
        <p:spPr>
          <a:xfrm>
            <a:off x="288000" y="309454"/>
            <a:ext cx="2927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ea typeface="+mn-ea"/>
                <a:cs typeface="+mn-cs"/>
              </a:rPr>
              <a:t>Opslag med animation til sociale medier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D2F4EA06-16A7-25C2-1D8A-1662B310F690}"/>
              </a:ext>
            </a:extLst>
          </p:cNvPr>
          <p:cNvSpPr txBox="1"/>
          <p:nvPr/>
        </p:nvSpPr>
        <p:spPr>
          <a:xfrm>
            <a:off x="295147" y="1216272"/>
            <a:ext cx="5974381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Guide: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Brug opslaget på boligforeningens sociale medieside eller gruppe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Download filen med animationen ved at </a:t>
            </a:r>
            <a:r>
              <a:rPr lang="da-DK" sz="1200" dirty="0" err="1">
                <a:solidFill>
                  <a:srgbClr val="231F20"/>
                </a:solidFill>
              </a:rPr>
              <a:t>højreklikke</a:t>
            </a:r>
            <a:r>
              <a:rPr lang="da-DK" sz="1200" dirty="0">
                <a:solidFill>
                  <a:srgbClr val="231F20"/>
                </a:solidFill>
              </a:rPr>
              <a:t> og vælge ”Gem medie som”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solidFill>
                  <a:srgbClr val="231F20"/>
                </a:solidFill>
              </a:rPr>
              <a:t>Overfør filen med animationen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Kopiér nedenstående tekst og indsæt som tekst i jeres opslag </a:t>
            </a:r>
          </a:p>
          <a:p>
            <a:pPr marL="171450" marR="0" lvl="0" indent="-1714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1200" dirty="0">
                <a:solidFill>
                  <a:srgbClr val="231F20"/>
                </a:solidFill>
              </a:rPr>
              <a:t>Slå opslaget op og hold øje med ‘</a:t>
            </a:r>
            <a:r>
              <a:rPr lang="da-DK" sz="1200" dirty="0" err="1">
                <a:solidFill>
                  <a:srgbClr val="231F20"/>
                </a:solidFill>
              </a:rPr>
              <a:t>likes</a:t>
            </a:r>
            <a:r>
              <a:rPr lang="da-DK" sz="1200" dirty="0">
                <a:solidFill>
                  <a:srgbClr val="231F20"/>
                </a:solidFill>
              </a:rPr>
              <a:t>’ og kommentarer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400" b="1" dirty="0">
                <a:solidFill>
                  <a:srgbClr val="231F20"/>
                </a:solidFill>
              </a:rPr>
              <a:t>Tekst til opslaget: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Brug din strøm, når den er billigst</a:t>
            </a:r>
            <a:r>
              <a:rPr lang="da-DK" sz="12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Mind hinanden om, at ovn og kogeplader sluger meget strøm.  Varm rester eller snup et koldt måltid, når strømmen er dyrest👨‍🍳.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  <a:latin typeface="Poppins Light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dirty="0">
                <a:solidFill>
                  <a:srgbClr val="231F20"/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b="1" dirty="0">
              <a:solidFill>
                <a:srgbClr val="231F2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C80EBAD4-EF8C-1F53-0FD9-97720ECED1C5}"/>
              </a:ext>
            </a:extLst>
          </p:cNvPr>
          <p:cNvSpPr txBox="1"/>
          <p:nvPr/>
        </p:nvSpPr>
        <p:spPr>
          <a:xfrm>
            <a:off x="4319375" y="5359633"/>
            <a:ext cx="34164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Klik på billedet og play-knappen for at se animationen</a:t>
            </a:r>
            <a:endParaRPr lang="en-DK" sz="1100" dirty="0"/>
          </a:p>
        </p:txBody>
      </p:sp>
      <p:cxnSp>
        <p:nvCxnSpPr>
          <p:cNvPr id="16" name="Straight Arrow Connector 8">
            <a:extLst>
              <a:ext uri="{FF2B5EF4-FFF2-40B4-BE49-F238E27FC236}">
                <a16:creationId xmlns:a16="http://schemas.microsoft.com/office/drawing/2014/main" id="{EE83FBF4-4A8B-6430-F93B-CEC6EEAB4B45}"/>
              </a:ext>
            </a:extLst>
          </p:cNvPr>
          <p:cNvCxnSpPr>
            <a:cxnSpLocks/>
          </p:cNvCxnSpPr>
          <p:nvPr/>
        </p:nvCxnSpPr>
        <p:spPr>
          <a:xfrm flipV="1">
            <a:off x="6501049" y="5585617"/>
            <a:ext cx="1385698" cy="223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5" name="Pladsholder til tekst 5">
            <a:extLst>
              <a:ext uri="{FF2B5EF4-FFF2-40B4-BE49-F238E27FC236}">
                <a16:creationId xmlns:a16="http://schemas.microsoft.com/office/drawing/2014/main" id="{831D5CFD-D1A1-9DF9-63B4-DFCEACBE62EE}"/>
              </a:ext>
            </a:extLst>
          </p:cNvPr>
          <p:cNvSpPr txBox="1">
            <a:spLocks/>
          </p:cNvSpPr>
          <p:nvPr/>
        </p:nvSpPr>
        <p:spPr>
          <a:xfrm>
            <a:off x="556334" y="1557338"/>
            <a:ext cx="11079332" cy="2446824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180000" indent="-180000" algn="l" defTabSz="914400" rtl="0" eaLnBrk="1" latinLnBrk="0" hangingPunct="1">
              <a:buFont typeface="Arial" panose="020B0604020202020204" pitchFamily="34" charset="0"/>
              <a:buChar char="|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da-DK" sz="1200" smtClean="0"/>
              <a:t>Du har mulighed for at bruge SoMe-animationerne til betalte annoncer på Meta og dermed nå ud til en endnu bredere målgruppe. For at hjælpe jer godt på vej har vi lavet en guide, der viser, hvordan I kan opsætte en betalt videoannonce med animationerne. Følg anvisningerne i guiderne, og vælg selv, hvilke sociale medier I ønsker at bruge: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da-DK" sz="1200" smtClean="0"/>
              <a:t>Følg guiden her: </a:t>
            </a:r>
            <a:r>
              <a:rPr lang="da-DK" sz="1200" smtClean="0">
                <a:hlinkClick r:id="rId2"/>
              </a:rPr>
              <a:t>Guide til at oprette en video-annonce </a:t>
            </a:r>
            <a:endParaRPr lang="da-DK" sz="1200" smtClean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da-DK" sz="1200" smtClean="0"/>
          </a:p>
          <a:p>
            <a:endParaRPr lang="da-DK" sz="1100" dirty="0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955FC721-5C04-E297-8D3D-5C4ED2E2AF1B}"/>
              </a:ext>
            </a:extLst>
          </p:cNvPr>
          <p:cNvSpPr txBox="1">
            <a:spLocks/>
          </p:cNvSpPr>
          <p:nvPr/>
        </p:nvSpPr>
        <p:spPr>
          <a:xfrm>
            <a:off x="556334" y="274639"/>
            <a:ext cx="11084804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None/>
              <a:defRPr sz="3600" b="0" i="0" u="none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smtClean="0"/>
              <a:t>Guide til at oprette betalt video-annonce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3659726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B774F-13A0-D1E6-16E5-3BF2CCA861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ED0BA5F-7DA0-4E6A-9C2B-275F83D639B7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351B2-74FA-D319-B3BD-1393E11722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a-DK" dirty="0"/>
              <a:t>Energistyrelsen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446A6-7FDF-6942-AE65-5638D296FD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22342E-FD7F-274E-B3BA-631D1AEB2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Betalt </a:t>
            </a:r>
            <a:r>
              <a:rPr lang="da-DK" dirty="0" err="1" smtClean="0"/>
              <a:t>SoMe</a:t>
            </a:r>
            <a:r>
              <a:rPr lang="da-DK" dirty="0" smtClean="0"/>
              <a:t>-annoncering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7745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71450" indent="-171450" algn="l">
              <a:buFont typeface="Arial" panose="020B0604020202020204" pitchFamily="34" charset="0"/>
              <a:buChar char="|"/>
            </a:pPr>
            <a:fld id="{8A617494-D21D-4329-83B9-D029F0AB5CAF}" type="datetime1">
              <a:rPr lang="da-DK" smtClean="0"/>
              <a:t>26-08-2025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Energistyrelsen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smtClean="0"/>
              <a:t>Side </a:t>
            </a:r>
            <a:fld id="{5B242B46-DB65-4FA4-8993-88C850261373}" type="slidenum">
              <a:rPr lang="da-DK" smtClean="0"/>
              <a:pPr/>
              <a:t>9</a:t>
            </a:fld>
            <a:endParaRPr lang="da-DK" dirty="0"/>
          </a:p>
        </p:txBody>
      </p:sp>
      <p:pic>
        <p:nvPicPr>
          <p:cNvPr id="5" name="Picture 35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8F7327C5-81B2-3322-697E-940F3E1B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6202228" y="4717155"/>
            <a:ext cx="1559285" cy="299398"/>
          </a:xfrm>
          <a:prstGeom prst="rect">
            <a:avLst/>
          </a:prstGeom>
        </p:spPr>
      </p:pic>
      <p:sp>
        <p:nvSpPr>
          <p:cNvPr id="6" name="Rounded Rectangle 50">
            <a:extLst>
              <a:ext uri="{FF2B5EF4-FFF2-40B4-BE49-F238E27FC236}">
                <a16:creationId xmlns:a16="http://schemas.microsoft.com/office/drawing/2014/main" id="{70926D30-3180-9D00-0D2F-6EA3B11EC7E0}"/>
              </a:ext>
            </a:extLst>
          </p:cNvPr>
          <p:cNvSpPr/>
          <p:nvPr/>
        </p:nvSpPr>
        <p:spPr>
          <a:xfrm>
            <a:off x="1362508" y="1720317"/>
            <a:ext cx="2047500" cy="4403622"/>
          </a:xfrm>
          <a:prstGeom prst="roundRect">
            <a:avLst>
              <a:gd name="adj" fmla="val 85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Picture 48" descr="A black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217EF3E5-9AA0-72B7-6ACA-17189E4C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-1937"/>
          <a:stretch/>
        </p:blipFill>
        <p:spPr>
          <a:xfrm>
            <a:off x="1321703" y="1608899"/>
            <a:ext cx="2128248" cy="4544346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07A0F81B-B920-3BBA-1030-566829268F70}"/>
              </a:ext>
            </a:extLst>
          </p:cNvPr>
          <p:cNvSpPr txBox="1">
            <a:spLocks/>
          </p:cNvSpPr>
          <p:nvPr/>
        </p:nvSpPr>
        <p:spPr>
          <a:xfrm>
            <a:off x="11345863" y="6729413"/>
            <a:ext cx="846137" cy="1285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EFD2C8A-6227-4711-9FDD-DB89F03CE701}" type="slidenum">
              <a:rPr lang="en-US" sz="600" smtClean="0">
                <a:solidFill>
                  <a:srgbClr val="FFFFFF">
                    <a:lumMod val="85000"/>
                  </a:srgbClr>
                </a:solidFill>
                <a:latin typeface="Poppins Light"/>
              </a:rPr>
              <a:pPr>
                <a:defRPr/>
              </a:pPr>
              <a:t>9</a:t>
            </a:fld>
            <a:endParaRPr lang="en-US" sz="600">
              <a:solidFill>
                <a:srgbClr val="FFFFFF">
                  <a:lumMod val="85000"/>
                </a:srgbClr>
              </a:solidFill>
              <a:latin typeface="Poppins Light"/>
            </a:endParaRPr>
          </a:p>
        </p:txBody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B0672033-8C50-CCB4-8797-47123D275746}"/>
              </a:ext>
            </a:extLst>
          </p:cNvPr>
          <p:cNvSpPr txBox="1"/>
          <p:nvPr/>
        </p:nvSpPr>
        <p:spPr>
          <a:xfrm>
            <a:off x="288000" y="309454"/>
            <a:ext cx="1611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Betalt SoMe-karrusel</a:t>
            </a:r>
          </a:p>
        </p:txBody>
      </p:sp>
      <p:pic>
        <p:nvPicPr>
          <p:cNvPr id="10" name="Picture 47">
            <a:extLst>
              <a:ext uri="{FF2B5EF4-FFF2-40B4-BE49-F238E27FC236}">
                <a16:creationId xmlns:a16="http://schemas.microsoft.com/office/drawing/2014/main" id="{23F34F13-72F6-D95D-4382-036730C336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110" b="17785"/>
          <a:stretch/>
        </p:blipFill>
        <p:spPr>
          <a:xfrm>
            <a:off x="1362508" y="2133600"/>
            <a:ext cx="2047500" cy="3283643"/>
          </a:xfrm>
          <a:prstGeom prst="rect">
            <a:avLst/>
          </a:prstGeom>
        </p:spPr>
      </p:pic>
      <p:pic>
        <p:nvPicPr>
          <p:cNvPr id="11" name="Picture 49">
            <a:extLst>
              <a:ext uri="{FF2B5EF4-FFF2-40B4-BE49-F238E27FC236}">
                <a16:creationId xmlns:a16="http://schemas.microsoft.com/office/drawing/2014/main" id="{3691BBF1-B90D-4221-0FBC-F15648F6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555"/>
          <a:stretch/>
        </p:blipFill>
        <p:spPr>
          <a:xfrm>
            <a:off x="1409008" y="2558088"/>
            <a:ext cx="1207511" cy="220746"/>
          </a:xfrm>
          <a:prstGeom prst="rect">
            <a:avLst/>
          </a:prstGeom>
        </p:spPr>
      </p:pic>
      <p:pic>
        <p:nvPicPr>
          <p:cNvPr id="12" name="Picture 6" descr="A yellow duck on a pink background&#10;&#10;Description automatically generated">
            <a:extLst>
              <a:ext uri="{FF2B5EF4-FFF2-40B4-BE49-F238E27FC236}">
                <a16:creationId xmlns:a16="http://schemas.microsoft.com/office/drawing/2014/main" id="{3D86B527-9BA4-111F-1D09-AFD4A1C3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864" y="3159941"/>
            <a:ext cx="1560576" cy="1560576"/>
          </a:xfrm>
          <a:prstGeom prst="rect">
            <a:avLst/>
          </a:prstGeom>
        </p:spPr>
      </p:pic>
      <p:sp>
        <p:nvSpPr>
          <p:cNvPr id="13" name="TextBox 31">
            <a:extLst>
              <a:ext uri="{FF2B5EF4-FFF2-40B4-BE49-F238E27FC236}">
                <a16:creationId xmlns:a16="http://schemas.microsoft.com/office/drawing/2014/main" id="{8936B1FF-9443-9F7F-6F61-F92CEE5EDDC8}"/>
              </a:ext>
            </a:extLst>
          </p:cNvPr>
          <p:cNvSpPr txBox="1">
            <a:spLocks noChangeAspect="1"/>
          </p:cNvSpPr>
          <p:nvPr/>
        </p:nvSpPr>
        <p:spPr>
          <a:xfrm>
            <a:off x="1449653" y="2725205"/>
            <a:ext cx="187234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" panose="02000000000000000000" pitchFamily="2" charset="0"/>
                <a:ea typeface="Roboto" panose="02000000000000000000" pitchFamily="2" charset="0"/>
              </a:rPr>
              <a:t>Vi har samlet en række gode råd, der sparer energi og penge i hverdagen. Hjælp hinanden med huske sparerådene, så skaber I god energi til enhver lejlighed.</a:t>
            </a: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3768C299-2E25-0571-CFF1-CA9084437194}"/>
              </a:ext>
            </a:extLst>
          </p:cNvPr>
          <p:cNvSpPr txBox="1">
            <a:spLocks noChangeAspect="1"/>
          </p:cNvSpPr>
          <p:nvPr/>
        </p:nvSpPr>
        <p:spPr>
          <a:xfrm>
            <a:off x="1492751" y="4717155"/>
            <a:ext cx="659385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Tag kortere bade og spar penge</a:t>
            </a:r>
          </a:p>
        </p:txBody>
      </p:sp>
      <p:sp>
        <p:nvSpPr>
          <p:cNvPr id="15" name="TextBox 32">
            <a:extLst>
              <a:ext uri="{FF2B5EF4-FFF2-40B4-BE49-F238E27FC236}">
                <a16:creationId xmlns:a16="http://schemas.microsoft.com/office/drawing/2014/main" id="{DA4318BE-9896-AD81-336B-0A4ECE29F5BD}"/>
              </a:ext>
            </a:extLst>
          </p:cNvPr>
          <p:cNvSpPr txBox="1">
            <a:spLocks noChangeAspect="1"/>
          </p:cNvSpPr>
          <p:nvPr/>
        </p:nvSpPr>
        <p:spPr>
          <a:xfrm>
            <a:off x="6301646" y="4720516"/>
            <a:ext cx="58197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Luft ud 3 gange om dagen</a:t>
            </a:r>
          </a:p>
        </p:txBody>
      </p:sp>
      <p:pic>
        <p:nvPicPr>
          <p:cNvPr id="16" name="Picture 36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894D9551-3EEF-CD42-9E6C-96A980AF1D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4606373" y="4717155"/>
            <a:ext cx="1559285" cy="299398"/>
          </a:xfrm>
          <a:prstGeom prst="rect">
            <a:avLst/>
          </a:prstGeom>
        </p:spPr>
      </p:pic>
      <p:sp>
        <p:nvSpPr>
          <p:cNvPr id="17" name="TextBox 30">
            <a:extLst>
              <a:ext uri="{FF2B5EF4-FFF2-40B4-BE49-F238E27FC236}">
                <a16:creationId xmlns:a16="http://schemas.microsoft.com/office/drawing/2014/main" id="{C78DEDE9-B560-07C6-E65E-113CA439E7B2}"/>
              </a:ext>
            </a:extLst>
          </p:cNvPr>
          <p:cNvSpPr txBox="1">
            <a:spLocks noChangeAspect="1"/>
          </p:cNvSpPr>
          <p:nvPr/>
        </p:nvSpPr>
        <p:spPr>
          <a:xfrm>
            <a:off x="4678387" y="4720515"/>
            <a:ext cx="707767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Hold temperaturen på 20 grader</a:t>
            </a:r>
          </a:p>
        </p:txBody>
      </p:sp>
      <p:pic>
        <p:nvPicPr>
          <p:cNvPr id="18" name="Picture 37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94386620-C4A0-F254-41F7-C1C8E1B0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3013982" y="4717155"/>
            <a:ext cx="1559285" cy="299398"/>
          </a:xfrm>
          <a:prstGeom prst="rect">
            <a:avLst/>
          </a:prstGeom>
        </p:spPr>
      </p:pic>
      <p:sp>
        <p:nvSpPr>
          <p:cNvPr id="19" name="TextBox 29">
            <a:extLst>
              <a:ext uri="{FF2B5EF4-FFF2-40B4-BE49-F238E27FC236}">
                <a16:creationId xmlns:a16="http://schemas.microsoft.com/office/drawing/2014/main" id="{C502339B-3CF0-8BF0-8C13-2BFD20E46933}"/>
              </a:ext>
            </a:extLst>
          </p:cNvPr>
          <p:cNvSpPr txBox="1">
            <a:spLocks noChangeAspect="1"/>
          </p:cNvSpPr>
          <p:nvPr/>
        </p:nvSpPr>
        <p:spPr>
          <a:xfrm>
            <a:off x="3090139" y="4720514"/>
            <a:ext cx="836756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Lav mad, når strømmen er billigst</a:t>
            </a:r>
          </a:p>
        </p:txBody>
      </p:sp>
      <p:pic>
        <p:nvPicPr>
          <p:cNvPr id="20" name="Picture 10" descr="A plate of pasta with tomatoes and basil&#10;&#10;Description automatically generated">
            <a:extLst>
              <a:ext uri="{FF2B5EF4-FFF2-40B4-BE49-F238E27FC236}">
                <a16:creationId xmlns:a16="http://schemas.microsoft.com/office/drawing/2014/main" id="{C92544AA-4BAF-3BDC-6C62-AD4D28A89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441" y="3159941"/>
            <a:ext cx="1560576" cy="1560576"/>
          </a:xfrm>
          <a:prstGeom prst="rect">
            <a:avLst/>
          </a:prstGeom>
        </p:spPr>
      </p:pic>
      <p:pic>
        <p:nvPicPr>
          <p:cNvPr id="21" name="Picture 13" descr="A dart board with a dart in it&#10;&#10;Description automatically generated">
            <a:extLst>
              <a:ext uri="{FF2B5EF4-FFF2-40B4-BE49-F238E27FC236}">
                <a16:creationId xmlns:a16="http://schemas.microsoft.com/office/drawing/2014/main" id="{90CBCB95-2732-4DEC-D23D-74475CB0A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6278" y="3159941"/>
            <a:ext cx="1560576" cy="1560576"/>
          </a:xfrm>
          <a:prstGeom prst="rect">
            <a:avLst/>
          </a:prstGeom>
        </p:spPr>
      </p:pic>
      <p:pic>
        <p:nvPicPr>
          <p:cNvPr id="22" name="Picture 20" descr="A window with hearts flying out of it&#10;&#10;Description automatically generated">
            <a:extLst>
              <a:ext uri="{FF2B5EF4-FFF2-40B4-BE49-F238E27FC236}">
                <a16:creationId xmlns:a16="http://schemas.microsoft.com/office/drawing/2014/main" id="{6D3452B2-B348-AF9D-A8E2-B9BC50F41C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115" y="3159941"/>
            <a:ext cx="1560576" cy="1560576"/>
          </a:xfrm>
          <a:prstGeom prst="rect">
            <a:avLst/>
          </a:prstGeom>
        </p:spPr>
      </p:pic>
      <p:pic>
        <p:nvPicPr>
          <p:cNvPr id="23" name="Picture 38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5C0D46A8-63A1-4A0A-9164-35A3E67358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9385819" y="4717155"/>
            <a:ext cx="1559285" cy="299398"/>
          </a:xfrm>
          <a:prstGeom prst="rect">
            <a:avLst/>
          </a:prstGeom>
        </p:spPr>
      </p:pic>
      <p:pic>
        <p:nvPicPr>
          <p:cNvPr id="24" name="Picture 39" descr="A collage of food on a white background&#10;&#10;Description automatically generated">
            <a:extLst>
              <a:ext uri="{FF2B5EF4-FFF2-40B4-BE49-F238E27FC236}">
                <a16:creationId xmlns:a16="http://schemas.microsoft.com/office/drawing/2014/main" id="{06A206DB-1664-FF59-E7ED-296C1B88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3" t="66285" r="20960" b="26959"/>
          <a:stretch/>
        </p:blipFill>
        <p:spPr>
          <a:xfrm>
            <a:off x="7789964" y="4717155"/>
            <a:ext cx="1559285" cy="299398"/>
          </a:xfrm>
          <a:prstGeom prst="rect">
            <a:avLst/>
          </a:prstGeom>
        </p:spPr>
      </p:pic>
      <p:pic>
        <p:nvPicPr>
          <p:cNvPr id="25" name="Picture 22" descr="A white shirt and blue pants&#10;&#10;Description automatically generated">
            <a:extLst>
              <a:ext uri="{FF2B5EF4-FFF2-40B4-BE49-F238E27FC236}">
                <a16:creationId xmlns:a16="http://schemas.microsoft.com/office/drawing/2014/main" id="{5ACFF165-4B46-1CBE-7595-6813774869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3952" y="3159941"/>
            <a:ext cx="1560576" cy="1560576"/>
          </a:xfrm>
          <a:prstGeom prst="rect">
            <a:avLst/>
          </a:prstGeom>
        </p:spPr>
      </p:pic>
      <p:pic>
        <p:nvPicPr>
          <p:cNvPr id="26" name="Picture 2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F19B981-BB5D-1602-39CF-689AC4FF7D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7789" y="3159941"/>
            <a:ext cx="1560576" cy="1560576"/>
          </a:xfrm>
          <a:prstGeom prst="rect">
            <a:avLst/>
          </a:prstGeom>
        </p:spPr>
      </p:pic>
      <p:sp>
        <p:nvSpPr>
          <p:cNvPr id="27" name="TextBox 33">
            <a:extLst>
              <a:ext uri="{FF2B5EF4-FFF2-40B4-BE49-F238E27FC236}">
                <a16:creationId xmlns:a16="http://schemas.microsoft.com/office/drawing/2014/main" id="{9DA3B104-9E1E-9D7F-28FD-05167B40DD39}"/>
              </a:ext>
            </a:extLst>
          </p:cNvPr>
          <p:cNvSpPr txBox="1">
            <a:spLocks noChangeAspect="1"/>
          </p:cNvSpPr>
          <p:nvPr/>
        </p:nvSpPr>
        <p:spPr>
          <a:xfrm>
            <a:off x="7860931" y="4739554"/>
            <a:ext cx="750922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a-DK" sz="600" dirty="0">
                <a:latin typeface="Roboto Medium" panose="02000000000000000000" pitchFamily="2" charset="0"/>
                <a:ea typeface="Roboto Medium" panose="02000000000000000000" pitchFamily="2" charset="0"/>
              </a:rPr>
              <a:t>Vask tøj, når strømmen er billigst</a:t>
            </a: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A9E5DADF-22C4-9C17-1008-0FA61ED07709}"/>
              </a:ext>
            </a:extLst>
          </p:cNvPr>
          <p:cNvSpPr txBox="1"/>
          <p:nvPr/>
        </p:nvSpPr>
        <p:spPr>
          <a:xfrm>
            <a:off x="3825648" y="406677"/>
            <a:ext cx="7852130" cy="2419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Primær tekst: </a:t>
            </a:r>
          </a:p>
          <a:p>
            <a:pPr>
              <a:lnSpc>
                <a:spcPct val="200000"/>
              </a:lnSpc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”Vi har samlet en række gode råd, der sparer energi og penge i hverdagen. Hjælp hinanden med huske sparerådene, så skaber I god energi til enhver lejlighed.”</a:t>
            </a:r>
          </a:p>
          <a:p>
            <a:pPr>
              <a:lnSpc>
                <a:spcPct val="200000"/>
              </a:lnSpc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Overskrifter</a:t>
            </a: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200000"/>
              </a:lnSpc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 overskrifterne under hvert enkel illustration.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b="1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Handlingsknap</a:t>
            </a: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rgbClr val="231F2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Læs mere 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CB316042-4705-00A5-499A-F0F7B624A7BD}"/>
              </a:ext>
            </a:extLst>
          </p:cNvPr>
          <p:cNvSpPr txBox="1"/>
          <p:nvPr/>
        </p:nvSpPr>
        <p:spPr>
          <a:xfrm>
            <a:off x="3825648" y="5053888"/>
            <a:ext cx="5860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sz="1100" dirty="0"/>
          </a:p>
        </p:txBody>
      </p:sp>
    </p:spTree>
    <p:extLst>
      <p:ext uri="{BB962C8B-B14F-4D97-AF65-F5344CB8AC3E}">
        <p14:creationId xmlns:p14="http://schemas.microsoft.com/office/powerpoint/2010/main" val="306358266"/>
      </p:ext>
    </p:extLst>
  </p:cSld>
  <p:clrMapOvr>
    <a:masterClrMapping/>
  </p:clrMapOvr>
</p:sld>
</file>

<file path=ppt/theme/theme1.xml><?xml version="1.0" encoding="utf-8"?>
<a:theme xmlns:a="http://schemas.openxmlformats.org/drawingml/2006/main" name="Energistyrelsen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lIns="72000" tIns="36000" rIns="72000" bIns="36000" rtlCol="0" anchor="ctr"/>
      <a:lstStyle>
        <a:defPPr algn="ctr">
          <a:spcAft>
            <a:spcPts val="1200"/>
          </a:spcAft>
          <a:defRPr sz="2000" noProof="0" dirty="0" err="1" smtClean="0">
            <a:solidFill>
              <a:schemeClr val="bg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spcAft>
            <a:spcPts val="1200"/>
          </a:spcAft>
          <a:defRPr sz="2000" dirty="0" err="1" smtClean="0"/>
        </a:defPPr>
      </a:lstStyle>
    </a:txDef>
  </a:objectDefaults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Energistyrelsen DK.potx" id="{8A32B2F2-4C13-403D-AF18-2E34279E73A3}" vid="{019D67E7-D47D-42E4-AEE0-E067480CC3C0}"/>
    </a:ext>
  </a:extLst>
</a:theme>
</file>

<file path=ppt/theme/theme2.xml><?xml version="1.0" encoding="utf-8"?>
<a:theme xmlns:a="http://schemas.openxmlformats.org/drawingml/2006/main" name="Office-tema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nergistyrelsen">
      <a:dk1>
        <a:srgbClr val="000000"/>
      </a:dk1>
      <a:lt1>
        <a:sysClr val="window" lastClr="FFFFFF"/>
      </a:lt1>
      <a:dk2>
        <a:srgbClr val="007672"/>
      </a:dk2>
      <a:lt2>
        <a:srgbClr val="CDE7E4"/>
      </a:lt2>
      <a:accent1>
        <a:srgbClr val="007672"/>
      </a:accent1>
      <a:accent2>
        <a:srgbClr val="95D0C6"/>
      </a:accent2>
      <a:accent3>
        <a:srgbClr val="E6BA20"/>
      </a:accent3>
      <a:accent4>
        <a:srgbClr val="0F7883"/>
      </a:accent4>
      <a:accent5>
        <a:srgbClr val="9DCDA0"/>
      </a:accent5>
      <a:accent6>
        <a:srgbClr val="BB4E27"/>
      </a:accent6>
      <a:hlink>
        <a:srgbClr val="57B4A4"/>
      </a:hlink>
      <a:folHlink>
        <a:srgbClr val="95D0C6"/>
      </a:folHlink>
    </a:clrScheme>
    <a:fontScheme name="Energistyrelsen Roboto">
      <a:majorFont>
        <a:latin typeface="Roboto Condensed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Color has no name">
      <a:srgbClr val="007672"/>
    </a:custClr>
    <a:custClr name="Color has no name">
      <a:srgbClr val="E6BA20"/>
    </a:custClr>
    <a:custClr name="Color has no name">
      <a:srgbClr val="43A564"/>
    </a:custClr>
    <a:custClr name="Color has no name">
      <a:srgbClr val="0F7883"/>
    </a:custClr>
    <a:custClr name="Color has no name">
      <a:srgbClr val="A31E22"/>
    </a:custClr>
    <a:custClr name="Color has no name">
      <a:srgbClr val="BB4E27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95D0C6"/>
    </a:custClr>
    <a:custClr name="Color has no name">
      <a:srgbClr val="F3DD8F"/>
    </a:custClr>
    <a:custClr name="Color has no name">
      <a:srgbClr val="9DCDA0"/>
    </a:custClr>
    <a:custClr name="Color has no name">
      <a:srgbClr val="96D3DC"/>
    </a:custClr>
    <a:custClr name="Color has no name">
      <a:srgbClr val="EC4B62"/>
    </a:custClr>
    <a:custClr name="Color has no name">
      <a:srgbClr val="F57D29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CDE7E4"/>
    </a:custClr>
    <a:custClr name="Color has no name">
      <a:srgbClr val="F8F2E0"/>
    </a:custClr>
    <a:custClr name="Color has no name">
      <a:srgbClr val="DDEDDC"/>
    </a:custClr>
    <a:custClr name="Color has no name">
      <a:srgbClr val="CAE7EC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DD3A"/>
    </a:custClr>
    <a:custClr name="Color has no name">
      <a:srgbClr val="007F5F"/>
    </a:custClr>
    <a:custClr name="Color has no name">
      <a:srgbClr val="045C65"/>
    </a:custClr>
    <a:custClr name="Color has no name">
      <a:srgbClr val="000000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  <a:custClr name="Color has no nam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pStyles><![CDATA[{"Styles":[{"Base64Png":"data:image/png;base64,iVBORw0KGgoAAAANSUhEUgAABQoAAABqCAYAAAD0kWylAAAAAXNSR0IArs4c6QAAAARnQU1BAACxjwv8YQUAAAAJcEhZcwAADsMAAA7DAcdvqGQAAD3pSURBVHhe7Z0x0uU2rkZng96HF+ElzAq8AeedT+zUqcMJnXkHPT5dzWqV5iMkkgBF6uKrOvXe+L8XICUCJCHq9r++plKpVCqVSqVSqVQqlUqlUqmPVxYKU6lUKpVKpRbU33///fXPP//8+p///Ofrv//972/89NNPX//1r3/9H+XvfJbvpFKpVCqVSqVSPfpWKFQLzgILziek2lJ4qk1XYoF+bOd///vf739JzRTX/Xgfzvzyyy/fP/nZUtcGVo2vSKnrAMT0jlJ9OfPHH398//QcnfPjkU8cc6lUTRQHf//9929zlYqXFrCBrVTqCakxCW+cW1efx1SbIeffH1LXB3Ydr6k4lXn6t99++zY+1AM85l/+Rozlw7vUjspCoZPYdJ/bmYXCZ/Tly5f/uxdnUrloPEpdB3jjZqYwu2DOtVTtgNyopFJfv/71119ff/31Vxkjo7CJyThLzZYai/DGuXX1+FJthswLP6SuD+w6XlP+Yr8/8hCPwuIT9YGotcUdMn72VRYKnfTzzz//XzuzUPiM1L04M/s01YpS1wU+cdGorgO8uVAIM3NUFgpTqbrYPKjY8IaCYZ4wTM2SGoOQhcL5Um2GnH9/SF0fyEJHin1j7Wc/eqBwx6nEWfJ4Q6GXjJ99lYVCB9Ee1c4sFM4XSVfdizMk6E+Xui7wiYtGdR3g7YVCihOzlIXCVOr/xTrBc/Nxl5wDUzOkxh5koXC+VJsh598fUtcH3lDoYK6ZueZ7k6z16wjM/bMOrij/s3hD/LxFrXkgC4WDsgpTWSicL05KqHuh+HSpawKfuGhU1wHeuJk5M0vWQis3KqlPlPrJkpnM/vmB1OdJjTt449y6+jym2gw5//6Quj6we6GjvHaaBZs28XMgMx7kRccg9QjldxY57tZQTx7IQuGguNiqjZCFwvkqQXCHT/9hWXVN4BMXjeo6wK6Tm+pLjVmvIVq5MjcqqU9Ta5GQn9TgKTCxwtriTPmXkVvmQGATlEpFSY05eOPcuvo8ptoMOf/+kLo+sOt4ZV44Frp27ccTaikS8tCNuZdYKjBft7zuGxmHTz+UzHH3rEbyQBYKB0Q7VPsKLN5Tc6XuQ41PP4KvrgmsEl8zpa4DvHEzc4YCxAxxLZV/+MQxl/pctSzamafYsLQKH3d+rxfyZGEqSmq8wRvn1tXnMdVmyPn3h9T1gd3GK2+7qTXXrnH3hK7mTwovxM6d3xm8Ox9HHWChncofMCai4R8ZTc2XRx7IQmGnKAKqth3JQuFckWDVfajx6Scp1DWBT1w0qusALcl0Jam+WMzIVWqyKnzimEt9pij6qRg4w+mEOxuQK7FBuXMqYtdcl1pbaqzBG+fW1ecx1WbI+feH1PWB3cZrLednnr+nq5P5vYWvq5/H4r55zPtn1dbfOR7eLY88kIXCTt1ZeGehcK44eaHug0XU05sdpK4HfOKiUV0H2HUSVX2xmHG6trZQgdyopD5Fd04VUNzz1p1XoPJfQ055S40zeOPcuvo8ptoMOf/+kLo+sNt4VX2AXeNupq4OnYzOz1evNEesx2v+Pv3NurdL3XNoyQNZKOzQ3d8cyELhXNU2YFYB8ZOTpLoe8ImLRnUd4I2bmRrR4loqv5AbldQniHGuxv+RyHXDnbVLxGmG1OdKjTF449y6+jym2gw5//6Quj6w23hVfYBd426mrId5Xg/xrt4s8J6HlQ/I2H+31D2HljyQhcJGtfwwaRYK58lKuvytdt+YEFIpNTbgbZsZ6ylm9GkirqXyC7lYSb1dLPzV2D8ScZLwrKs1TG4kU55SYwzeNrdCzmP7S91X2G28qj5A5ndb1mlC79/Zs15D9jzEQi1C+YCsU7xb6p5DSx7IQmGDWoqEkAE4T4wJdQ8ojCASvPo7UEhMfbbUuIC3bWas07XRRXOupfILucFKvV1W7MGsH/umYHn10ym5dkl5SY0veNvcCjmP7S91X2G38ar6ALvG3SzVfpuw7CW9ZZ1e9FJtfwz5BsG7pe45tOSBLBTeVGuREHKxPU+1+1OeylgnDvNfY0qpcQFv28yQO60faY7MWVxL5RNyg5V6s65OE84+2X71G0y5mUx5SY0veNvcCjmP7S91X2G38ar6AJnbbalrBlGxzVsEyh94vWFQe0gZVfxMrSN136ElD2Sh8EIUmKyKv3VKIAuFc2Rtwo6JtnaKIl8/TqlxAW/bzJA7rSJBKaxHiGupfEJusFJv1tVpwifWClY8Qq5fUh5SYwveNrdCzmP7S91X2G28qj7ArnE3Q9baOFK1vanXerw21+dYeL/UfYeWe5+FQkNX/4x5CWL1N8iF9hxZT2SOsjZrefz6s6XGBOw6kaq+QMmdM153OKu2WIHcYKXeLOtV36dyDOsT1Z5C5EOD1OdIjS1429wKOY/tL3VfYbfxqvoAu8bdDBG/T1yz2t6UN+U8pGxDvk33fqn7Di1jOguFQhSNuIjKd+G4iFZ/hywUzlHtVcpzkrWeFkX/Qw6ptaXGBOy6qFJ9gZI7awsiiIoFK6c+Nc+kUtGyHmQB89JTulrnpFKjUuMK3ja3Qs5j+0vdV9htvKo+wK5xN0O1+TA6rq1DSaOyfnYr973vl7rv0JIHslB4EraVzyNn/+ozkIXCOaqd1lDjRH0OvJ7cpPaUGhPwts1M6Y/1un7Uq/i1RRg8Nc+kUtGyfhP06Z+9uPqtQq/fSEp9rtS4grfNrZDz2P5S9xV2G6+qD7Br3M1Q7bfuo/fy1un+0bfdrDk+axTvl7rv0JIHslD4Xdi0Xg8C/q4WzuqzkEEYr9YkaG3a8vXjz5UaD/C2zcyxP7P/URPr1f/cYKXeKjXeCyuMe+tnCMgRqdSI1LiCt82tkPPY/lL3FXYbr6oPsGvczZC6XjBjL6/8wqhvcpKyC6n3S913aMkDWSj8R1cFQuBJA0d4ldTnIQuF8eI3FtS1554qWUe88/TE50qNB3jbZubYH6vIHvH7ZNaCJTdYqTfq6rXj2ppipmpzaCGVGpEaU/C2uRVyHttf6r7CbuNV9QF2jbsZUtcLZkj5hdE6Qu1AQP4jnp8hde+hJQ9kofAfKR9Hrn7wU30HslAYr9ppiNpJCOuVyzw98blS4wHetpk598c6TeStLBSmPk3WKdpVFurWbxjBk7+hmNpfakzB2+ZWyHlsf6n7CruNV9UH2DXuZkhdL5gh5RdG6wi1NX6Og8+QuvfQcv+zUPiPlA+wThEepb4LWSiMlVX0s04H1n6HAlKfKTUW4G2bmXN/rOKd9w8dW75yg5V6o6y3FVb6Fwd3aWdqP6kxBW+bWyHnsf2l7ivsNl5VH2DXuJshdb1ghpRfGK0jKJuQueozpO49tOSBLBT+o7N9KvAtr6Gev1/IQmGsrNeIrd8btF612uH1Y8YVJ1XOT4oIfGJj9d9apH1cZ/pAm9UmlWJu6c+MEy1n/4VdF1WqL3Duj1Vs9z7xxL1UfmD2PEMM4ZProR4cMCb5G2OUPLPCK6I7asVYn6WdTupZv1fK/YnWm+Pxqm/kWf7GumSVMUE7aA/tOsdsuRd323v87hFs7CjVl8LseWw3MR8Qv+QbFQv8N2L8yXX4uU2FO+OVvLRKrJ99F3aNuxlS1wtm7KmUXxipI/BdZRN22OvuqDs5jr/xmSfHVUseyELhPyp2WwuERce2HRkJ8BYp32dmtWWmGOiqrwSiJWsDxyJllpR/qIl21/p8hs9dbabU9yAq5omtu+0/w+YkMhcpn9CSTFeS6guo/lhFAs/FLPdP+YAZ8wyTMvGtilV3YH5gcvcQtpSPq9wVKeJTtYm2tmrlWJ+l2vUszFgk3hXj+tw+7ntZ0EZopXi8kvIPtfmBvlEM6Okb35m5DjmKMVvLTTX4PN+rSX0H3ja3wup5S7UZotvN/qNnPiAOanmyZm90XCmbYNnl+rXGDXjEurI7SovU98/ssv9UhZ0Z7WeMK78wsk6w1iBvrAl4Sl0zqOWB3hzHdzzuhbI9SlEWCv8RycFa6FxJtRFmBaLyfeaNSUH1E1igX6m2gOe/z5LyD0qMz55NhxUr6vPgHV8ULGsTcCtcg5FYrUn5gtFF51NSfQHVH4qB6rNAocBLjCvlA6LnGXKC8tsDY3C0QGG1Z2RhOKJawfhOPi3aIdZnybrHM+eZO2J9wEaXTSvXPHoMrhaPV1J+QeVTK8+1MHP8e8Qt31cPJ9Vn4W1zK0TPY6NSbYaodpNHuM/K511qcVCzOzqulE1Qdsk7tE99voWRWFf2RmmR+v6ZXfaftTEVffqT66P8woiseTZlS10zUHnAOmxxl6i8NULRt/9PfaDw1MSn2lJYbTJWbYQsFMbJKm7c6SsbIvVdiJ4UipRvOIsFhPrcHazkoz4PnvE10nYL7xMXygeMJu+npPoCtf5YT8O9igaMK2UfonI6G9eeJ/13GBkbtEvZhFmnpM5SbQG1+VfaJdZnifGh+gO75pVRrRqPV1L+4OiTvnkVyY9E5wPWOx7FDsDOOV+oz8GuMaD6Ulhtb3KWajNEtJtx4DWu4DwP1PLr6LhSNuFst+Z/hJ5YV3ZGaZH6/pld9p+1NWp0XHPflV/mkxHVxihzcMqWum5wzgOec76aP+9K2RulKAuFDlJthCwUxqlW6CPQ7sgqNM7amCrfcNToYssqeqrPg1d8RRUOCp55QNmH0UXnU1J9gVp/uJbq8+B1nWf4OCp6/AELrt6JvVYweWLM1a7V3QXlTrE+S6ofhR37M6rV49GS8gUlVr2LIme4dhGy1kG9nDc76jPwtrkVVo9r1WbwbndUPBxPtzN+1GdGx5WyCUe7EQ8ECq2xrmyM0iL1/TO77D9r+TA6V3m8zaFUi0HPN4XeKnXdIDoPnOfPu1K2RinKQqGDVBshC4Vx8kiA6vuA7RlSvuGokUR0tclX3wGP+LqzAeE6U5TlaRrjs8B3acOdvnuNa2UbohcIUVJ9Aas/6vNwt1h0Je6psg/eOf1uUYIxSM7A/xEWaHdjDxs9py5Xei1kZKG6W6zPkupDIfqU2GraIR4tKT9APr1bFOGz9OPYJ/7bne9G9Oluu/kM7Tzej6t287ey2VF/B2zsKNWXAtdmZak2g2e7744r4vkYD3AnzkshjfGj/j46rpRNKHbv5CE+y3x37Bt5rfZw8AjXriXW8aVQtqHEs0WLlI8zO83dqv0QqVq8sD7qFWNI2QTGY8qWum5Q4sPKA9xPtY7hv93JjXymVecYLij70JIHslDoINVGmJUcle8zu22yLLEQUX2Elqdxtc0xlEVupJRfKGKcq7/f5Wozqr4DHvFlJUP+dtcH49ZaXB2T2YiUbfCyP1uqL2D1p3ZKF0YWLEXWePbM6VZ+KDCm7uYK2nY1ubNoaBVjW9mCljzmIdUGuDNv7BbrM2TdW7hzXd+iXeLRkvIB+Lkas3dyJ3237ID3+L8qeNy5J1a7yz1Qf4O3za3gOY9FSLUZPNt9Na6471fra4octfUIsc/3saP+PjqulE3Abs0n8Lc7OYzcf+cajUrZBQ/bRykfZ3aa72r7wrvzU6uwq/wxzkdkrUE81vNvl7puQPyQL9Xf7q5j+MzVGsYrTpVtaLGfhUIHqTbCrOSofJ9508aEp46qj9DyJK72uxCAj2gpv1BkJZKSrArnJ7F3JpmjvSOj8WUVnMoir1XWwspjbCu74L2omiXVF7D6Yy0sWDyNinGlbMPomDvqasPd64trp+wVenJGLcY9rvddjSxUd4z1Gapd08Kb5uMr7RSPNSn7Foz9ns3YVQHB61ShlYuhNf/U8oC1Vnvb3Aqe81iEVJvBq93W/YbWk9TEkJojiZNa/I+OK2XTojfWrbkTRmNd2QTvuFM+zuw039XmbuaxCNXGMeNjRFaO71mXfZrUdYPaeqZnzX41398pOl5J2YWWPJCFQgepNsKs5Kh8n3nTxqQWXPz3FllHs6MmhaOUX0C1JH+1+WECYIK5M8ko+zASX9Y1hd4Jiu8pe+BRVFF2wXtRNUuqL3DVH2tTP7pwtRYuXjn9aqMyOvFeLe5b86xlb5ZqbbjKIbvG+gxZYx0+RbvFY03Kdg3WISO5UhVGClfz/11ZPnpj7OpenHnb3Ape81iUVJvBo91X80FvrDMfWOP1zOi4UjZrtO45zrIKBaOxrmyCd9wpH2d223/W1sHePxlSK0rC6Hp7ZG1J4Zvxx1hR14L/zjzB9Rht56o699niaq1sycoBHnUIZRda8kAWCh2k2ghZKPSXtRjpmVitIO3d6N6V8gnovDDif3vfw6P9IyPxZU1Oo3HL95VdGJWyCd6LqllSfYGr/linbCPv36htdLVR8VrkcQ2VfWgdLyzIlB3oOaXQo9om7Mr/rrE+Q1b74RO0YzzWpGwrRgsHyBo7HhuHSPtsHpVdhde9mS3Vl8Jo3ouWajN4tNuaD0Yf8FgFlTOj40rZVHjEImt6ZRtG7Sub4B13yseZ3faftfvCWsmzMFZbe3k8EKrtbWtzFH1uyd9HsDn60G81qX4qPOb82jiA0euqbEJLHshCoYNUG2FWclS+z+yWqGuyFgw9fSQhK1vg/fToLOUTVB8j7t/ZR2EkvmoJj/8+KmvjOVpUUTbhbZuZO/1R34PRhSvjStmF6I2K9320JvbWWK3ZGnlKeVe1QuWdeN011meI8abaDh7XZwftGo9Kyu4Z2uC1iVT2C6OKvlaW/SNvm1thtb3JWarN4NFuZRe84uJuEWN0XCmbCq+DBKyrlH0YkbIH3nGnfJyJ2L9EqzZ/eRSGUK2Q51GARso2nNeV3BtrvdICfYo+YDNLqn8Kj/5adY0VHhhkodBBqo0wKzkq32d2TNRKtcUCi5EecV2UPfCaEGpSPuHcx6jxfvRxpNdfregAHk/IUG1yHbWvbMLbNjN3+mNt8EeKNIwrZRNGx7hVWAKvDXyRNbG3jpna9e7NaS2q+T4vJs/aOdZnyFp475pTWrRzPCopu2c8HyxaRZGRtVz0dULWqfQju8aB6kthtb3JWarNMNpu6557XRNyxp0i9Oi4UjbPeM5B2FI+YCTWlT3wjjvl48yu+8/aGoT/3juH8b2aXfAoPGFD2YZjPFpjbwTmmd2l+nXmap3cIuuBwciYUPagJQ9kodBBqo3wluLcSlLXGVhY98pafHhvaI5S/s54PV1SUv6gN76sScfrKVPNR9Ti8G2bmTv9sYrnI3HGuFI2YTSnW7Y9J/OjrIm9JW9YRbfo03O13He10Ns51meINqq2w645pUU7x6OSsnnEe562rt9IQdIqQHrmmhkFnaek+lIYnceipdoMo+22Ch+ea+jag60jo+NK2Tzi/QDPKt6PxLqyB58w/3iqNrYZB633h89budGrwGatKVnfs0az5ksPdi8Wqj6d8cxtVh5gLdwrZQ9a8kAWCh2k2ghZKPSVlfxGkpK1+BiZqK+k/J2JTLbKH/TGF4lH2fNcWHE/Inwom/C2zczd/kRsuhlXyh6M5vTIIkFNtbEIrXlD2YCoogqy8umVdo71GbI2zrvmlBbtHo9nKZtHvOdp62HNSK5U9mBmobPwtrkVRuexaKk2w2i7lU0YebCoRO5Qfo6Mjitl84j3nDw71j9h/vGWNZ+zHqGQw3rqPLfxv/nv/P2qMOc5h1j5l7mQNqu/FWgr4wQ7BfrAf1OfrxG5f42W6s+RiDiq3ZeR+VnZg5b2XxYKV2QkeUZItRGyUOir2gkTGNl8kMyUTfBe6Byl/B2J3hArn9AbX8oWeCZUa1E1ImUPIiaDGVJ9gbv9sTbdveOD7yl7MJLTrdcsWOBFSvmEVr+1kz6ROaD2gOROzlPfgx1ifYZUmwu75pS7ekM8nqVsHvFWRPHAejAwcmJBaUZB5ympvhRG5rEZUm2GkXZb6+fRAr2SVbSB0XGlbB7xOjFfZOXLkfui7MHb558oWfvPEVjjkZs9xT1WviyIK2L5zl6a9t714R0vs6T6ciSiCGqd+O+tcShb0JIHslDoINVGyEKhr2pPZDw2H8puIUrK15HI00RI+YTe+FK2wHMTYm2gRiYkZQ92XVSpvkDT5CC+D71PtxhXyh6M5PTIk0RXshZLLbI2W1ELrVo+vbMAUt+DHWJ9hlSbC7vmlLt6QzyepewVoh4mKl/Qmyutja73RhVFF3SekupLYbW9yVmqzTDSbmtcjTzAr8nKLzA6rpTNwsjJHkvKF4zcF2UP3j7/RIo1iTXHtEKOjFjL1NZ2CtrQW6tg3rg6neixP39Cqi9HInKbtQ/oLUwqW9CSB7JQ6CDVRshCoZ9Ipuoag8fm1Er+EU8OkPJ1JGLxfpTyCb3xxT1izPN97gnXlAnLO15Vm2Ek3pQ92HVRpfoCLSfUrFfye8Ym40DZgpExYj2Fiy4oWZuW1mukbIBn8a3Iyqd3tHOsz5Bqc2HXnHJXb4nHo5S9gveYL1K+oHf88D1lDyJkFZDgbXMrRI0FL6k2w0i7awXhqNPw1twFo+NK2SxEPbxXvmCkL8oe7Bp3K4h1hzW/tcJ4iig4KV8Kjwd3xOPVQ6HoB4QRUv0oRBU/GQvKH/TuA5QtaMkDWSh0kGojrL6Z2UnWBsDjOlv2Z58YKERL+YRdF7sj40DZgzduZu6K66m+Dz0xwbhStmBkzNWeaEZtVI6yNi2tE3ttARpxiqG2iV9tvKs2wupzq2pzYfX8Oqq3xONRyl4haiwqX9Abo8oWRG16KMwqf4U3zq27rp1G2q3sQeT9reUYGPWrbBZmHxoY6YuyB7vG3ZMix3Pd1PX0YGRuOstatxeIH8+HdtiyYnLG3O8t1Y9C5Nt+tevYG7fKFrTYy0Khg1QbYfXNzE6ykrSHrEp+VJJTvgozJnPlF3Zd7I7Em7IHM+5DhFRfCi2yXmFofRJqLWB6x5wVt7PunfINrf6thxWeizpUu6+rPflVbYTV51bV5sLq+XVEb4rHo5S9QpSUL+jph1VAjXoQipS/wqzx4C3Vl8Kua6fedkcV5q/E2FE+YXRcKZsF73m4SPmCiJy1a9w9pdpDVW9Yk3mML2sdCTwYihjHVwXKqCJ7lFQfCpHr5Fpu661DKFvQkgeyUOgg1UbIQqGf1PUFz0WuVRSJeA1Y+SlELrKKlF/YdbGbhcIfUn0ptMhadLSOk4hCYYTNVtUmdmiRVWTx7Iu1uWst/kZLtRFWn1tVmwur59cRvSkej1K2ClFSvqBnTnrqvlinTN44t64e26rN0Nvup8YVtpVPGB1XymYhSsoXjPRF2YNd4+4JXb1SW+BzXFfG5RH+m7WvPEO+HC2oWYVN7Eeu8ayfK4o6uR4l1YdC5PrTun89UnagJQ9886yMFNTgn4FqS4G/ryTVRlh9M7OLSJzq+oJnZd8K0IijxspPYcbTF+UXVouvs1SbYSTelD3YdVGl+lJolbIBrU+4IjYV1lwx6wmmtThqXZTVFqaei6xanltxIafaCavPrarNhdXz64jeFo9FyhZEzg/KH/T4fOq+0FblE944t64e26rN0Ntua1xF5mjrAebouFI2ofdEzx0pfzDSF2UPdo272aqtxQpcx7u5k3mHz17ZLIyc+KNdyibjN+pEbBH9VL4LkUVKb6n2FyLlnVOVHWjJA5eFwqcmPtWWwmqTsWojrL6Z2UURC38lq5ARsUhQfgozxo7yC6vF11mqzTByzZQ92HVRpfpSaJUVfy2bTCu+esec96TaI882WBsgr1xXW6xGvk7RK9VOmHVve6XaXIh81fNpvS0ei5QtiJwflD/o8fnUfbEevr5xbuU6ryzVZuht91PjCtvKJ4yOK2UTdon1ImUPdo27mbIKepwQHBnbfPfqlOHIyb+a7VkP6mq/tQ0rrjFrUu0vRMrKbT3jTtmBljyQhUIHqTbCSDJJ/RBJU11fEqK3ar7A+34qH4UZUn5h5cWu9drkyP1R9mDXRZXqS6FV1sTVcn0sO71jDv/KHsx6eskCTPmH1sUZbVZ2wGORZdmfdb3uKirWZ0i1ufDmjdrb4rFI2YLIe6n8QY9P675EnjKxCkm7xoHqS2HltRNSbYbedltFgch4t+aG0XGlbMIusV6k7MGucTdL1oNxz2tn+YFRX8QI6yRie2aBzvpHrHZ6SKraDxF1h6O890nKDrSMrywUOki1EVbfzOwga0HA02pvWcnb25/yUZgh5RdWiy/EovNqYh2JN2UPdl1Uqb4UemQ9Ab27IfCeABH3R9mDWfLuV+1pNv99VLUTi9GLnxZFx/oMqTYXds0pd/TGeETKFkTeS+UPenw+dV+sou2ucaD6Ulhx7XSUajPsOP8qnzA6rpRNiByvyh+M+FT2YNe4m6HZRa6rdU7vg62npfoCK60zr6TaD9Hx471+UXagpR/fsrkyUnhq4lNtKaw2Gas2wuqbmR1kvboS8Q+MWAtb7ySnfEDEa85KyjesFF/EkPXU+shIvCl7sOuiSvWl0KNagQnuFtAjNvDcH2UPZsm7X3xH2YLRUxq1ImTEQ5dWzYr1GbJOpr95o/bGeETKFkTeS+UPenw+dV+se7FrHKi+FFZaOympNsOO86/yCaPjStmEyPGq/MGIT2UPdo27Gao9EI8scFnFwp0Ka0c9mRe8pNoOM+JH+YWePK3sQEs/vt01ZaTw1MSn2lJYbTJWbYTVNzM7yPqtiCgpXwXP13SUfZg1kSvf8HR8UQyhDbVJu8ZIvCl7sOuiSvWl0CtlC+4Wtmdu4GcV2xHjVbUBWAS2yjpFPfKE2WqnZ15r0ROxPkPWQnnXnHJHqr+wczwiZQsi76XyBz0+rcJ1pLJQuJZUm6G33U+sz4uUTxgdV8om7BLrRcoe7Bp30bIehkevN6z1T8SBmGhZB3xWX7sVqbbDjPhRfqHnVKuyAy39yEKhg1QbYZeAWFXWgj/ytw4IIOUTPMeesg+zJnLlG56KL4og1sLzipF4U/Zg10WV6kuhV9aTzzsFLGvT2DvmlC2Yfd9UG6C3HbWF40jeW+m14ydjfYasOWTXnHJHqr+wezwqWxDZL+UPenwqOxAd+9ZDj13jQPWlsNre5CzVZvCef2c8GFB+YXRcKZuwS6wXKXuwa9xFq7bm6n241CJrbRy5142SVXTlbztItR1mvH2j/EJP7Co70GIrC4UOUm2ELBSO6alkY/llc+slZR9mTeTKN8yMLwoGd183vCILhT+k+lLolbWYuXOdrO97b1Rm3zfVBuhth/VEtle1wtys145XifUZ4r6rdsMThdlZUv2F3eNR2YLIfil/0ONT2YEZ90X5hdljwkuqL4XV9iZnqTbDjvMvPiJ8K5sQ2SflD0Z8Knsw497sJuu3CTmwMkO18Qy7KWKtP1uq7TCj/cov9MSusgMttrJQ6CDVRlh9M7O6rE1lZPK2TjKCl29lG2ZN5Mo3RMcXpwx4Sme9DqXgulgT0Ei8KXsw6154S/WlMCLrFNhVXEQsHpQtmH3fVBugtx0Rrx8rWxA5T60Y6zNknb6Ft0r1FXaPR2ULIvul/EGPT2UHZtwX5Rdmjwkvqb4UVtubnKXaDDvOv/iI8K1sQmSflD8Y8answYx7s5tq87XnwZArWcXK3V4/ttZuK/we9h2ptsOMHK/8Qk/sKjvQYisLhQ5SbYTVNzOrS13TFfA6zahsw6yJXPmGqPgiHuib8mnBJH6MJfUZGIk3ZQ92XVSpvhRGRJFK2YSrBYC1eNhxo3KUagOMtMPz9ePafYt6RWzlWJ8hxrNqd+GtUn2F3eNR2YLIfil/0ONT2YEZ90X5hdljwkuqL4XV9iZnqTbDjvMvPiJ8K5sQ2SflD0Z8Knsw497sptqDzNmvydbasUtx7SjVD9hl/Km2w4wcr/xCz7VTdqDFVhYKHaTaCKtvZlaW9XTlabwSnbINsxKp8g3e8cWpIvqkfNWgSEI71Ck19XkYiTdlD2bdC2+pvhRGVVvMXBWduD/qe9A75pQtmH3fVBtgpB21p9w9xb3a6Wx8eGqHWJ8h+qPaXeA6vVGqr7B7PCpbENkv5Q96fCo7MOO+KL8we0x4SfWl4L128pZqM+w4/+IjwreyCZF9Uv5gxKeyBzPuzU6y3t6YPU/X1mk73jPVD9ilL6rtMCPHK7/Qc+2UHWixlYVCB6k2QhYK+1XbJK+Ch5RdmJVIlW/wjC9sKR81uO9Xx+zV9yALhT+k+lIYlRWb1muxWShsk+erKMoGeL7Sskusz5A11uGtawPVV9g9HpUtiOyX8gc9PpUdmHFflF+YPSa8pPpSWG1vcpZqM+w4/+IjwreyCZF9Uv5gxKeyBzPuzU6a/baFpdrv4z/RllGpfsAu40+1HWbkeOUXeq6dsgMttrJQ6CDVRnjrZmCGaq/drULv74QdpezCrESqfINXfN39V0251y1H/JUNGIk3ZQ92XVSpvhRGZT2Bta6XVTzZcaNylGoDjLajdnqz5STgjIXwTrE+Q9ZYB4/5Y0WpvsLu8ahsQWS/lD/o8answIz7ovzC7DHhJdWXwmp7k7NUm2HH+Vf5hVHfyiZE9kn5gxGfyh7sGndRYuyvcp2sdcNuUn2AXcafajvMyPHKL/RcO2UHWmxlodBBqo2w+mZmVVmFiFXo+Z2ws5RdmJVIlW/wiK87hQP62XOiSdmCkXhT9mCXSe0s1ZeCh3r+URNrEdQ75pQtoCA1U6oNMDp+aqc3W4p80a8d7xbrs6TaXVhtDUPMEjPcJ9rGvbr6x4mUVF9h93hUtiByflD+oMensgOR7S9SfmGG7wipvhRWi+uzVJvBe/7deVwpmxDZJ+UPRnwqe7Br3EWJ66Gu0xO/C2jtfXerJ6g+wC7jT7UdZrRf+YUe38oOtNjKQqGDVBshC4V9qh2/Xo1RKZswK5Eq3zAaX1eFAzaNIydqlE3IQuEPqb4UPFQ7pQa1BVZEoZCxpOzBTCn/MDp+KNgou3C38Ka+Cx6n2naM9VmqnQYFjwdNnqqNM/rQMobfGo/KFkTOD8of9PhUdmBGAVf5hchrFynVl8Jqe5OzVJuht93KFsy4t8ovjPpWNmGXWC9S9mDXuIsS10Ndp6diWbUFslA4V6rtEN1+HtAqv9DjW9mBFltZKHSQaiNkobBP1uZz5itb1iYd7m7Ua1I2YVYiVb5hJL4oEimbhciTmFko/CHVl4KXaoWQ2mm3iEIh90fZg1my+uVxaq92ne888bZy2Kh2jfVZssbmjAJNi4g/1U5gPr6rt8ajsgWR84PyBz0+rTVVtJRPiLx2kVJ9Kay2NzlLtRl6212bm3YuQCubsEusFyl7sGvcRak2hmf/i8dFqi2ww5rnKNUH2GX8qbZDdPut9UuPb2UHWmx9WyUoI4WnJj7VlsJqk7FqI+wW2KtIXctCz+tQI1JtKIwWAZRNmJVIlW/ojS/rSQh4veqobMNIvCl7sMukdpbqS8FL3E9lH1RB35oAe8cc90fZg1mK6NdRtVeH72zGavdotIi3c6zP0lUhdSVZcdQyVt4aj8oWRM4Pyh/0+HzqvvT+nu3KUn0prLY3OUu1GXacf5VPGB1XyiZEjlflD0Z8Knuwa9xFSV0jeGqNodoCO6x5it6Q91XbIbr91vqlZ12t7EBLP75lc2Wk8NTEp9pSWG0yVm2EnQJ7FVmvNLacbPBSbZMOtZNTd6VswqxEqnxDb3xZhSOP00VFyj6MxJuyB7suqlRfCl7F9tbFgDUBRmxUaN8MWaf2POYqKyde9bH2tHz0ZPbOsT5L1n2Dlfqg2ldoGcNvjUdlCyLnB+UPenxa9yVSVs6PvHaRUn0peOT7SKk2Q8T8G6nIcaVsQuR4Vf5gxKeyB7vGXZTUNYKn5mfVFthhzVNkxefqObJItb0QKe9rp+xASx7IQqGDVBthp8BeRdYG9M6rdt66+r3EkdePlT2YNZEr39AbX8oWjBZUz1I+YCTelD3YdVGl+lLwzEvWK23ngmTE4oHvKXswK/9abRgtyBUp22DlxMjXjpVN2CHWZ+nq1OUq6xgrLqHlWr81HpUtiJwflD/o8Wk98Iws4Fpj641z6yoxXZNqM/S2m3uo7EGkIseVsgm7xHqRsge7xl2U1DWCWfPVWaot8FR7emTF5+o5ski1vRAp6wFzz7VTdqAlD2Sh0EGqjbBTYK+i2gkYGCnK9epqszdSvFT2YNZErnxDT3xFn6o6SvmAkXhT9mDXRZXqS8EzL1mT2vmYvBVLvWOE7yl74FWku5L1iqnXta5t9K3Xj2sPXUbH9O6xPlPWfLZKbvF8Rfqt8ahsQeQ9VP6gx6d1XyJjyXrQ+sa51Tv/eUu1GXrbbcVaZAE6clwpm7BLrBcpe7Br3EVJXSN4Yo1hrZHvtIc4Bu4xlO/Ozkv4O7b9yBP7+B6pthcic5t17Xp+N1PZgZY8kIVCB6k2wi6bmVXE9VLXsfCU2Iyr9sDIjzYrezBrIle+oSe+rAXj+WTZqJQPGIk3ZQ92XVSpvhS881KtGKJOl6nPQW9On1m0qum4IDvjNfatgmzNR+2+jP5I9+6xPlPWCXlYQdb81vpzH2+NR2ULIucH5Q96fHLtlS2ILOBaft84t84a471SbYbedlv3NzJHR44rZRN2ifUiZQ92jbsoqWsEsx5sHWXtge/EU20un33PrXXPLms31fbCU7mtx6+yAy1jIguFDlJthF0CYhVZG1DP371qldUu6H26oGzBrKSufENPfNFmZWukkKrERk/5gZF4U/Zg10WV6kvBOy9Zi4LzYkt9BnpzOrGn7MGsnGGdGvOUsg+q8GcVbEaLebvH+kxZBV54+um6FT/QGpdvjUdlCyLnB+UPenwSL8oWRK6nrVee3zi3rrY3OUu1GXrbbc0zow+kLEWOK2UTdon1ImUPdo27KNV+PueJWO55IHyUFRcz9eS/su8l1fZC5NggPpVP6Fn3KjvQkgeyUOgg1UbYZTOziqyTDZGLjitZiyGgkNgjZQtmTeTKN/TE16wnWdaGZyTelD3YdVGl+lLwzktWceB8Ikl9BkZyurIH3oUrJauY5T12aosvdeqr9nBDfbZVu8f6TFnjA86v589WxEMwZQd2jkdlDyLnB+UPenw+VcC1NoyR1y5Sqi+F1fYmZ6k2Q2+7rRwdeS0ix5WyCbvEepGyB7vGXZS4Huo69e7rRkTMqLbAHVnfn/lQUvkHj/XnLKn2FyLXbbXxCD1SdqAlD2Sh0EGqjbDLZmYFXW2oejYsnrJOKfQmP2ULZk3kyjf0xJeyA96TrfXEbSTelD3YdVGl+lKIyEvWwv0Yu+rvMJLTLd/Rsh4ieI99HpYoP3B+2lwr5nk8cFF2YZdYny1rfMKTqo0T6C3svTEelT2InB+UP+j1qWxBZAFX+Su8cW5dbW9ylmozjLRb2YMnYgNG/SqbsFOsI2UPdo27KDEvrHKd8KnacnePaRXuvddnNc1cE0dKtb9w9370SPmD3nla2YKW8Z2FQgepNkIWCu/L2gRHLmTvyjrSDeeN+h0pOzBrglK+oSe+lB3wjtXapA5ZKPwh1ZdCRF6yijrHp2/q7zAyTqxXn6OfolrjkWviKethyrEAaJ0e6slTZym7sEusz5Y1t8FT6xkrZqF3Uf/GeFT2IHJ+UP6g1yffU/YgQtamFd44tz4Vy3el2gwj7a49bFC/Ueyh6HGlbMJOsY6UPdg17qJkzc+zpdoALSfY1Pdh1j7amoOj539PqfYfiZC1du+NW2ULWuxlodBBqo2w02bmaVmFuMhjvnd1tanqOamj7MCsiVz5hp74UnbAO1at0yoj8abswa6LKtWXQlReqp26PW4Y1N9hZJzcLVJGqLZJAo+i3Fm18X98fbC2UPNaKCrbsEusPyHVh8JTD8KssQu9p/jfGI/KHkTOD8of9PqcvYEjHyhfhTfOrd450FuqzTDSbuvBQMQcGD2ulE3YKdaRsge7xl2UrOLMzMIWvlQboOUhl7WXntGfiN8IfkKq/UdGHjzWZBWte3O0sgUteSALhQ5SbYQsFN6Xun6FFZ5CWKd5oOcosrIDsyZy5Rt64kvZAe/fP1I+Clko/CHVl0JUXrI2DGVSVX+DkZxuxWbUqQZkLTCjXk248/S7VizpPSF2lrINu8T6E7JiA2avaaxiHozkvTfGo7IJkfOD8ge9Pq2NaEQB1yr0wxvn1tX2JmepNsNIu605KWIzHT2ulE3YKdaRsge7xl2kasWt6AdbR1kFvpaCuzW3R997y7f3+jBaqg9HIsZGRJFX2YKWsZCFQgepNkIWCu/JWsDCKrpaoLRK2YBZE7nyDT3xVStOePblanM7kheUPdh1UaX6UojKS3c26upvMJrTrdiMetBgFX+8inJnWUUY+mndA/7mod1j/QlZ9wXYqLRsBkZlPfWH0Zh5WzwqmxA5Pyh/MOJT2QPvAq6VpwpvnFtXz0uqzTDSbiu3eRcHZowrZRPeEuu7xl2krLljxrxsjeue+6XsFCL7Q1uVT4h4aBAp1Ycjs+fMXilb0DKuslDoINVGyELhPVlJuhQYVpD16g60JkJlA2ZN5Mo39MSXNUF46apQO5IXlD2YdS+8pfpSiMxL1j2yNhSjOd061RB1D61iS+RirFaoI4/WrgPf8dLusf6UrOsGs3KNNd+Cx1h5WzwqmxB5z5Q/GPE5q4B7tVaCWePdW6ovhdXzkmozjLa7NieBp6y8UhgdV8om7Bbryh7sGneRYk2srhUwX0bLmpN7CmyWvaj7b11D76LaDKl+nPEsfpKDlQ8YqYMoe9AyDrJQ6CDVRphVKFS+z6xctLQWGSvd66tTIa1PT5UNmDWRK9/Qc82tjYHHBsSahAojY0XZg10XVaovhchcYJ0EsxYvHnGu7Ba8+0x7lR+IHjO1WGMxhm/1t9ETVUftHutP6U6/PO+TkhWfBa9YUbYLu8WjsguRsa78wYjPWQVcq2hbiLx2kVJ9Kayel1SbYbTd1pzgeU2svUJhdFwpm7BbrCt74N0P5eOMd76P0NVD7ihZ64LeAtvVWiPiVP8u+/i7Uv044xlL1pzJvN0rZQ9a2p6FQgepNsKs5Kh8n1k1UV8V31Zr99UCuEXq+xC5IDlK+Yae+GLiUbbA44nc1QkjGNlkK3sw6154S/WlEB1TtRixYscjp896inqVszyfMipd+Vd4Lgx3j/UnZY3RQtT4uVMk9HxV8E3xqOxC5Pyg/MGoT2Wz4DE3WEWjI2+cW1ffEKs2w2i7rRjsLXacdec0IUTFx26xXivc8N89pXycWXX/eZQ1P3pfs6OiCmyMHWUTvGKyyJrrvX3NkuqLwmNtzX1Wtgsjb0R45IEsFDpItRFmJUfl+8yqidoKkBUTzNVGryVpqO/DrAW08g298WUVgkbG34yNh7IHs+6Ft1RfCtG54O79OuKR069+48Nr3rAKWSOvCLTIWlyeicijO8f607KuXcG7EHqnSEi7PF+Zf1M8KtsQOQ6VPxj1aa1hRjfELQ8x3ji3eo3pKKk2g0e7rThkzI2IXHInb8LouFI2YbdY57vKJnhK2T+z6v7zLOuaRaztrJgZzcVX869Xf67WFiOn4Z6U6otidH19ldtGH9565IEsFDpItRFmJUfl+8yqidpKlN4/hOyhq6TYsiBS34fIBclRyjf0xlfEBuTOBrcwkrCVPZh1L7yl+lKIzgVXCxSFV06/KuQznkZk5SuYlWdbirGjmzSlnWP9aVknMo8w1ii8jIp5VNk/43nqtOgt8ahsQ+T8oPzBqM+r/Ny77mKs3i3mwBvn1tX2JmepNoNHu6/y90isX8X5kdFxpWzCbrFu5V7PXK/sn1l1/3nW1YMOxiH500NXY3rGSTXaMKIr+7vmeKT6U2PkOl6Ng9HY8cgDWSh0kGojzEqOyveZVRO1amthdBMRJdXWQssGVn0fZiVX5Rt648v7CVatGGKdpuqdxJUt2HWiU30pzMgFXDflu4ZnTr/arPb4YlxdTejep8AscQ9VGxQRBaCdY30FtRZ6W2OWa8M4v1u4iVxTvSEelX2InB+UP/DweTX+GHMtqhUJrXngjXNridXZ3JVqM3jFv5WvoXVNX4tza/yOjitlE3aL9Vm/R6rsn2kZo0/r6hV38tzIKTnWY1dzoufcdTVP0pbW+0NcMoaUvQJ2d16jqT4BOU7dv9Y1L7q6Nx6HpTzyQBYKHaTaCLOSo/J9ZsVEffUEctUkcxXct6v04rsQuSA5SvmGkfjiu8pmgQR7tVjk79aCk7Fcm2h7J3BlC2bdC2+pvhRm5IKr2D7jmdOJP+XjCOPr7qaFttXGW6FnkTCqqzYBn4nSrrG+iqwnvQquE9/hunNdznAt2WBczU9nWotCrXpDPCofEDk/KH/g5fPqGnJPGFdXsvKAdULnjXPrU9yV+i5wDz3EeFH2j7D5vbO2r8V5ie3zfy+MjitlE3aLda6xslmw8v6duC9Sts+02FtBd+Zm8iNrkLv7VOa3O3Oz9zijfVe5HvB7NQczl99dt+x2z89SfYJyndTfuM53cinfv7on/N1DHnkgC4UOUm2EWYGifJ9ZMWitV6JIwqvKqtDD3Y2X+i5ELkiOUr5hNL7ublTpJ9cKf/xf/rf63JFSHKh9tneDqGzBrHvhLdWXwqxccGdxUvDO6dhTfhTcYz5/hILLnfEI9NPjFdFW3VmweTyRtLRjrK+kO/cwEvzPEPdd+VesGI/KD9CmKCl/4OWTeUDZP8NajOvPfeA7xCX//9X9KPGr/gaR1y5Sqi9Pc1fqu8D99BJjRfk4Q/4u4+qINa6Osa3+DqPjStmEyPGq/MGoz6v5meuJj8JxzTZ64OHIivvPK7XMzeRI1lrnsYyNu2skiFrT1E5816Adx3HR0ge4+9BvZal+AdcDXY0PPnfOb/y3u/fhbvzd0WgeyEKhg1QbYVZyVL7PrJiorYAhwFaV9ZQc7hY51XeBQJ0h5RtG4+vuE6xWjptaq1h79wnfUcoOzLoX3lJ9KczKBXc3DBCR01sWer0wzp8oEqI7J7WiF2w7xvpqsvoXBfds9mJ+53hUviByflD+wNNn7WTEKMf4VX+HN86tT3FX6rvgPf+2FhbucI5t9RkYHVfKJuwY6yPxfXdMqO+e2bFQiLgGqj8RHHNmhFqLhT1g37PA9aRU/+AYk1FrGu+12WgeyEKhg1QbIQuFddEe1c7C6smGYqBqd+HOZkV9D2YtoJVv8Igv+u+5WDwXjq3j1D0TrrIDs+6Ft1RfCrNygXWPzkTl9KiNMDC+ny5UXS38Zmi3WF9RXENyjeqjN/i5Mz9FaNd4VP4gcn5Q/sDbp/c9Ocek+gy8cW59irtS34WI+dczn6kHAOpzMDqulE3YNdZ778Pdwxrqu2d2LRQi2n613xuBsV1OX0fLe612BLtPrSsipPoI55j0LhZ6FwmLRvJAFgodpNoIs5Kj8n1mtUR9ddpodV0lhzuTrPoeRC5IjlK+wTO+rNfL72A9oapNeHynVcoOzLoX3lJ9Kcwswt+dnCJzOsWD3klSwfhaZQ6y8lD0a8dn7RLrK4tFYtSmBLtRi9AW7RiPyi9Ezg/KH0T4ZIM3Ou64D2rDqz4LkdcuUqovT3NX6rsQFT/YVf5aYJyoBwDqszA6rpRN2DnWe4pDd32r757ZuVBYxFgmx6n+9cL6LerhliXPvsyYf5+Q6iuouGDdOno9mX+jC629eSALhQ5SbYQsFNZlLUojJ2QvkRhU2wv070rqezCr/8o3eMcXY+9bshG+atyZfKyTEK19UDZgh7GopPpSmJk/755WmdEmxiELs94JnZieee3uyMpDTxSFdoj1HTQ6Vgt8Hzurzf9op3hU/iFyflD+INIncWatzRRljNU2vOo78Ma59SnuSn0XIuOIccH4UH4tGIfWHKa+A6PjStmE3WOde6x81Lizh0Hqu2dWnH96xcOQnoJLgXzJQZInCoRnMSZa831h5vz7hFSfwYpJrkfreuYqz3mrJw+sf3QrlUq9QkyMTLKcPFITLQmYBeUTBY7UZ4kCGxMmY6626ONvjFXG7JteqZihjHU/Mfa4lmwurPHKgq5cV8b2TpuzjMe1xPUt90NtJMs4y/hNtYjxwrhh/Jw31CV/Me7uxPfxu0ewkaqrzMu1uC73IGPbFmscrtHVvMzfuN53x/UTKvmedtJeqx+fMv+qawBchyuxninjYjTPRaklD2ShMJVKpVKpVCqVSqVSy+u8uS2wuU2lUqkRqdwCdwqFb1MWClOpVCqVSqVSqVQqtbzUJh6yUJhKpUalcgtkoTCVSqVSqVQqlUqlUqkFpTbxkIXCVCo1KpVbIAuFqVQqlUqlUqlUKpVKLSi1iYcsFKZSqVGp3AJZKEylUqlUKpVKpVKpVGpBqU08ZKEwlUqNSuUWyEJhKpVKpVKpVCqVSqVSi4l/0V1t4mGnf+09lUqtKZVbIAuFqVQqlUqlUqlUKpVKLSarUPjXX399/1QqlUr1SeUWyEJhKpVKpVKpVCqVSqVSF/rpp5++baB/++23b6/+/vHHH9+KeX///ff3T/gKH2oTD6lUKjUqlVsgC4WpVCqVSqVSqVQqlUpdSG2oIWpT/euvv071l0qlPksqv0AWClOpVCqVSqVSqVQqlbrQzz//PHVTrXzBly9fvn8ilUql+qXyC2ShMJVKpVKpVCqVSqVSqQuxeVabal5J9havNStfkP+QSSqV8pDKL5CFwlQqlUqlUqlUKpVKpS7EST61qQbv4l3t9GJEUTKVSn2mVI6BLBSmUqlUKpVKpVKpVCp1oT///FNuqsFzY239Iyb8LZVKpTykcgxkoTCVSqVSqVQqlUqlUqkb4kSf2lgDrwuPynrlGKL+heVUKvV5UjkGslCYSqVSqVQqlUqlUqnUDVmn/WCkWPj7779Lm4U8TZhKpTyl8gxkoTCVSqVSqVQqlUqlUqmbsk4VApvslt8spLhY+03Cwi+//PL906lUKuUjlWsgC4WpVCqVSqVSqVQqlUrdFEVAtbk+Q/Hv119//XYSEPgeRcHyv9mMq++doTD5119/ffeeSqVSPlL5BrJQmEqlUqlUKpVKpVKpVIOufkvQiywSplKpKKmcA1koTKVSqVQqlUqlUqlUqlHRxUJOJGaRMJVKRUnlHchCYSqVSqVSqVQqlUqlUh2ikHf3FeIWvnz58t1DKpVKxUjlHshCYSqVSqVSqVQqlUqlUgP6888/v/0eodp034UThPx24d9///3daiqVSsVJ5SHIQmEqlUqlUqlUKpVKpVJOomhY/rES/rVitRGnKMjff/vtt6+///57vmKcSqVSj+nr1/8BVUTsmLMd+OsAAAAASUVORK5CYII=","Name":"H1: Arial Nova Cond Light: 85 pt","Paragraph":{"Font":{"Name":"Arial Nova Cond Light","Size":85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vcAAABACAYAAACeL1hfAAAAAXNSR0IArs4c6QAAAARnQU1BAACxjwv8YQUAAAAJcEhZcwAADsMAAA7DAcdvqGQAAB3mSURBVHhe7Z0xkuY2DoV9Qd/Dh5gj+AS+wObOHTt16tChM99gtp5qWfP2mSIBkIKkf/BVYWvcAgGKAkGQUvf+8LUoiqIoiqIoio+givuiKIqH888//3z9/fffv/7yyy9ff/75568//PDD/8lPP/10/Bw60C2Koii+X47iXheK33777bi4yk67vLh9+fLl/+z++OOPx8L266+/fv3rr7/+1+IzwSLO9w55Mk/u6x19U58QxPMqmFtsE/OheD/IZ71ifiZo8+m58GnoM8hC/e5av0eoz6fyln4W/+bvv/8+arpe/mv1Xh1knHNEuw7c04r7//znP/+yNRIUwH/++ef/Wn8OCPbe/T75XrWvT+KOvqnPJni2K1Rx/3lg8eJnGhHYKHLQsc9C/VZx/4239PNp4BBVxy4qETz+UR8W/+YYeR2spxT3KHhwKq92rIIA+SS0gGvy5ODWvj6JO/qmPpusPsMq7j8LfTvJ0t5Usozy5I43Q8UcHfcs1G8V99+4s584VX5rHu59IRAVD9GaD/1dPSB7G7P4OkZeB+oJxf3ZQ8ZCBTt45dzkjz/+OD3d/6SF7WzBxzg9Fe3rk7ijb+qzyeozrOL+czib58hxowUM176HPPhUdMyzUL9V3H/jrn5yPn4jPGar4qG3qUBOQ43X6r32ebbqfU85zhJfxxUeIMiu5BC1ix2JFvZ46HiwM3oP/VNO8PW+WJ76aY7280nc0Tf1yYKkFYUnO6SK+3fS+xQHi5bnVAq6vUWyPtG5Fh3vLNTvrvV7hPp8Knf0U+fe20Cdxf1HPK2IFa3dkPdG39Qjz+lByOob8Ddgja/jCitCPA9kRNQuChNuh5vxgF0et4fgZ29G70kf8FODmvsIeRJ39E19snjjnMHcYltV3L8PXVQhK6dRmiMglgOSIoaOdRbqd9f6PUJ9PpU7+nmHz53gkKn1fWVN8qC5z+NXD4I/PcfxvULOOK6o8p3FfW+B85xaNfQELCtIr0J3tRhLXrzffn93wOMJyUB9qkQTUxX370cPNbBorfw1CORNtgepuLgOHess1G9Gcf8WdGwyuMPnTrh2yvrqQXOf50sEPfj8lC81zuB7hZxxXFHlO4t7LWJXTqR1R/fmv6Cj94KFWzcwkU3Q9wyPHSQD9anfSEfjvYr7d9M71Fj5TKuhcQH59JOtu9BxzkL9VnH/DR2bDO7wuRMutDNiCQcYPF6Rt5V80AlZORR5OnyfkDOOK6q864FG7GqblYekxe9bv8fCpoTvA4U+0IKgvqn1wWMHyUB99oq6SMxrEVfF/bvQQ42db+L0YODTT7bugscYkoX6reL+Gzo2Gdzhcyfc94yDAP4MCBL5hFpt7DgYeSp8n5AzjiuqfFdxr69XVr43BVo4vfXTldEmhRfu+jTHB48pJIOeT/2loMj8q+L+3fCzg+xcnDQ2IMV+7hpj9btr/f4EdGwyuMPnLvQUPQP9JCeC9vuTDzD4PiFnHFdUeVdy8NrVTxR2LHBsD/JG9JUT72z1xK8+zbHD4wbJoOez98vSXtRGFffvQZ8dZOdrZV34IJxDij3oGGehfqu4/4aOTQZ3+NwFfyXQvhC4Gh6rlXWLD8my+n4HPF6QM44rqnxXca8nmDsKVbYHeRu9X4rjhV8Lg09+HbUbHjdIBmc+9dMJ7++H6FuqKu7fgx5qrL6x7KG59a2fKD4ZHl9IFuq3ivtv6NhkcIfPXSB2Wr8z1hCtb1Y+LdY8uvOA5EnwPULOOK6o8l3FPa4joCC7dl7ah7eh35Lpwq+nclcUBgomUXubgOeEtwdXfZuH+8MYtJho94l/42e4Fp3EzVaTDM58amLyJtbdxT2SLhIt7LDdNu649ra3RFfG0gr6Zu6K353RT/uin/A9IS6w8cV80Q0L/hs/35WLYIdzXbtP5Lvemw/uCyQL9fuW4h5zDfGiz7HNxR2wXYhyRSyxHcib4C8BMuJI160Vn2jLtnblgRXaesP9Ws1TbAtyxnFFlXc91KvsWkHyYP+WBY31m2T3m9HA6C38mphWCxS2xfeORZuLIpXed26q40En65mgT5HPDNROBmc+NVYhnueoSRJxEwE+NeZGAl1LP7WA3QXbHc3vq2MpSu+5e9/aWIBN5AnkD/zbE1vgqrjoobYayD+a684kGv8N/dyxJ4g33sjo9SzUb8Z6pT69IA7VhorORY0/C6zPbZAvNSedySyWem1mMqKnn1WD8JhckYcUzcsrBfkdXzGwP0gDfRnVSk0searXbiZHu17jXYF0lV0rCE723ys+FdZvkt1vRvvSm3A6QVaDmm3xvc+CFbtRRXWswJa2nYm3KNP2GYx86uLV28idsaO4hw1LQlJBm9lprS7mOwpo+GSbZ+OVEUtR9LlBZmOZzZVx0UPtAF24LYKNQATrBgLC96jXslC/GeuV+vTgGV9Im4u7ivvdsdTTn8mInn5WDcI+M/KQ1i4rxb3m0rvmgTe+Znmq12YmR7te412DcpVdK7qoW4pe1m+S3e9GL0h6aJETKewYttXu3XKS1ZuYqmMBPrUdCjfYx2kgBJscTfYQz2mhts1g5FOfNwoHK5rYvDGgMdQEcwhjDfsQ9LFXLM8KObVv2WjPwHxmmz3/WbEUpde/J3F1XPRQG/DD/w2b8AWfzT/GsXcS69kgg16eQ2wg1pov2EQf2nX8G7HCbSBZqN+Ws69EfVrpzTONJYy1PkvEkLa1wPqQXo7VWIL/Xj/PYkn1LDKip5/xTHHv7DMDHWf0IYr2H8/1atgfRPuA++PYwr97sXXF5vH4X72wK5CusmuFEzDEslizfpPsfjd0sRwVRHqvK7Ad3HsvYPFzCBIeEjGkB7eDzNBFEvc1Kg50jDwTmttBMpj51OeIZGCh94w8qF8km9F8wTPRE7izGGjogr0K++/5zoylKJg/7HM2htlkxIXCbSHch9mmUJ8hxJL3gRZ+kNGBEN9nb8HOQv1mrFfq00JvfFHUn8HPEmOtY2yB9VWuiiVt40XbQzKeKR+WeNePKJFnesbqGhiB/UF4jRvlDm+uYbTdGccVVd4VSFfZtQBf7Nt6UshtmmT2m9GFdfTwNRFZi8IebAf3zrbP7J4lPbYFmRG5Dx4n/NsK+4FkMPOpcWtNUCuJTcfcU4xxMoOM5ooWsisxqoV771QtM5ai6OKWsSBZyYoLhduxoD8W1Ld10dR2Zye1jG5kWLJQvxnrlfq0EHkuvTcpTSz02kGujCXWh3jR9pCMZ8r5WWMfm3b0AflJcyR+hnGxbqIZzX+rsK2MXMr+WCzPC2PGbazrDbeBnHFcUeVdgXSVXQscgBAUPxa4TZPMfje0WIOMTh1RuLCudTPTg+3whI8UY2wLMoOfGxKrBe4jJPqsM5j51KIVMnrujWhx3/NnHT+gfkcJSnWtC2wPTYy9E8DMWIqii1vGgmQhMy4UbtfEMy76DC25UD/9scaL3idLFuo3Y71SnzN0fbKOL9C1vImFXjuPb80zllhifYgXbQ/JeKaci9omBvGtOWokuimYoc92FbaVkUvZXxNPfEGX21pqLNaHnHFcUeW3F/ea3J+yYHrQe7AEDOtDorCNFnzRMWRbkBEoYlnXmih0YW6JaQa3gWRg8amnVZYiWIsM6/PCnOR2kU2hJv/R+HMy9xR8Cp+Y9uxkx1IUTe4rG56dZMcFw22arGwsLHMB485tPGuV3meTLNRvxjqrPmdoTvMcFGksNrHQa+fxHYkl1oe8Bc7NuG+tQayC3GxF267CtjxFdhT218QTX7rp3bl5PK6o8q7kcJXdEToZIZaTz6ehr3sti762GX3POIJt7LY1QgPd6lOfuTXOuA0kA4tPLTAtRXBkEQJaXEaes/Z3lNy1iIr401Pl3tzIjqUo7CvDn5XsuGC4jaddo/fWYQYXNhDYsKL32SQL9ZsRQ+pzhlef6T1Pqw1tEyn41MYMr/4T0DHubVhReGKDjhwJQdxjA6BzBxKd66vstjdD/UV8ettb9Y8rqnyVZCQdDbSnLJYeesnMshvExOM20VNAtgGxFJdnqK0RSBhIFkgs8In/tsI+rIUtt4FkYPWpxdXs+WtRahkDjbOM56yFUCRGLYV7dixFYV+QJ+SrO+KC0TaRMVEbI/Qtz44CEJKF+n1acR/JTYoeXEEsaJtIvlEbM7z6T0CfEYvlrace2ljbaZtVdtubof4isY02bGO2VrEu5IzjiipfJVcnHR0k74nPU9AiHWJBF6noosw2IJFX8g21dRXswzrBuA0kA6tPjYFZwRFZQLXQjiSmhs69XsHdQFw2vUiM8iv+lcLzjGYbsjImFtgX5AnF/V1x0WB9iGdj1lAbI3SzGMl3ep+QLNTv04p7HV9L0aegDduAWNA2lkMyRW3M8Oo/AcSM9hu51TP3egU+DgpGqP4qu+3NUH+RuadjP/t8kXUhZxxXVPkquTLp6ORHYL7xcxzAxQvEs0nZ8Tqd20NWnpvaugr2YS1GuA0kA49P1R0l2khxr0ll5Tl7bOki4J2n3HZl43kG218pbC2wL8jKM9jFXXHRYH3IrEDooTZG7LjfaPG5A/W78rysqM8RO8ZXNwgQC9rm6o0i8Oo/Aa05ovWTbnJnb0pYF7LKbnsz1F+k3vJuflkXcsZxRZWvkquSTm/iR3boT0HvxTNuWjjNJlcPbg+JBGxDbV0F+/iU4t7zLCPFvSb0leesc3BUdHuTGaNtr5jnbP97LO7viosG60MieGxoQRK53+jb1h2o34wYUp8jdHwjBbbmN4iFSBvFa8Or/wT0s6fowag+p9mbVdaFrLLb3gz1tyO2Z2sO60LOOK6o8q7kcJVdBok4w08WvfvxBIy23/H9aCRgG2rrKtiHtSDjNpAMPD510o/0vQkC7Fh0G17/rOuJUS08r4DtW2MpCvuCPCF33RkXgPUhETw2dtyv3ickC/X7icU9YBsQC5E2iteGV/8JYHOKuMGzmn0WMkO/Hhg9b9aDrLLb3owd/vRz6lmOZF3IGccVVd6VHK6y28CgYGfIPiIn1U9CT2tnO98e3B6y8tkDZIWdtnrgZFCTiaWAANwGkoH6nC10eqJyNoe0uLCMgY5b9LQGaIKaFexapFt9cxvLKbCHlViKwr4gGYXZjDvjArA+JILHht5vpPjU+QfJQv1mxJD6HKE5LDK+gG1ALETaKF4bXv1PQz9RG8Uj60FW2W1vxi5/bGPX247jiirvSg5X2QVYNLSwv3ohzkDvKVLAaOHk+ewBcFvICjttNfANLmJJF+Umn1Tc62cNZ8VRpLhnfcgqHnt6X5YY1bdSsLHKrliKov525sgo2qdVvPa8+j08Njy6I3bZ8aJ+M2JIfY7w6I6I2Im0Ubw2vPqfhubpUQ5lPcgqu+3N2OXPY8eqe1xR5V3J4Sq7vcL+rX8Zh9FTLkjkFZl+/2k5LWO4LWSFnbZQzOnGpSefVNwDjXUkT+VtxT1gXcv81bdakV+0bOyOpSiwn+nPAvcHsorXnle/h8eGR3fELjte1G8V99+ItFG8Nrz6n4ZnLWI9yCpsy1v3RGB/kCgeO1bd44oqP7m4x4L+iYU9wPjwfUEiBQzaqB3Pq3Vtu8IOWxgXfeZNMIEjhS3gNpAM1KeluNeitvc2543FvRa2s1jnGIjO+atiKYqOwdX+LHB/IKt47Xn1e3hseHRH7LLjRf3uWr9HqM8RHt0RETuRNorXhlf/E7GOgebiVdhWRi5lf5AoHjtW3eOKKu9KDlfY1e/3PqWwB3pvO8XzBkDbrrBiC30+K8QwcfkEW69Z4DaQDNSnpbjvvdHRQviNxb2+YRrFqL7q9cQzuDqWosB+pj8L3B/IKl57Xv0eHhse3RG77HhRv1XcfyPSRvHa8Op/ItYx0Py3CtvKyKXsDxLFY8eqe1xR5acW959c2PdO23eKZ6y07QpRWzrpm+AUu3fCyzrWSc1tIBmoT0txD3Q89Bt13QBYxoD1Iat47WnMj2J05ZOcjFiKgpzI/iB3s7s/Xnte/R4eGx7dEbvseFG/Vdx/I9JG8drw6n8i1jHQ3OzJ6z3Y1tW5G7A/SBSPHavucUWVn1jcaxB8UmEP9BcMrxDrxNF2K0Rs6SYOclaINVjXOqm5DSQD9Wkt7jU+cAqt8HXLGLA+ZJWIPX3WZ8+YT909cz8rlqLo2wvIFSDO8NkRPulCHh7F3e7+eO159Xt4bHh0R+yy40X9VnH/jUgbxWvDq/+JWMdA6zrretgDbdnW1bkbsD9IFI8dq+5xRZWfVtzrqd2nFfZAf7kP94jxioqOGcT6KYO2W8FrS/+MFoq63i+QKtzmE4t7oJ+V6F+L4WuWMVB7nt/L6MG2IBa0uNV7Apq0Ed8WMmMpit4bZGWBOwNjxj4wFmfcHRde/R4eGx7dEbvseFG/1vmxgvoc4dEdEbETaaN4bXj1PxHrGGjds5L7NJd6/0pgBPYHieKxY9U9rqjyruSww64uSp9Y2AO+R0ivyPGii3TvFzF7cBvICh5bOE1Vfetk5zafWtxrsar3ObrWAzrcZmditf6lAv2cqBejet+WYjM7llZgfxDv7xNY0EV0dF93xwXrQyJ4bOjbnej9sg1IFur3acU9njnrjt6ajWAbEAuRNorXhlf/E7GOgdZ3lsOXMzTXPG0enKH9ntmx6h5XVHnXoKza7X2KsHqK9ET0lwUh0QTI9E7vLUTanOGxpae46L8VbmctyLgNJAP16SkkegUrzwf+uWUMrizirM8A6OKv8HXrpiE7llbQ+/f01Ypu9Ee5+O64YH1IBI+NHfer9wnJQv0+rai5c3wjbRSvDa/+U8AY76iv9FmN5jxilXVXYlfrxSsOSRT2B9kR27MDbNaFnHFcUeVdyWHFLgoZXpA+tbAHejK56+2EBjvE8kZA26zgsbWyCHA7SwEBuA0kA/XpTQZ6AsuFIP/cMga6+VuZ91pMW98SAY1/jlHMeb5mfdWaHUsr6HOwbmCs6OIBGZ2Q3R0XrA+J4LGhsRI5PeyNcRbqd9f6PUJ9jliZi43o+EbaKF4bXv272d1fPawc5VB9riuxi7ZsKxJnXthf1KeOwWzNYV3IGccVVd6VHFbs7kgIb0FP7qwFjAW2C8laXBseW3q66IHbzSZHg9tAMlCf3rjWxIkxa/DPLWOgyXAl7rRA98x1LeA5RtWudYOfHUsr9DbhOw8ydAwhI+6OC9aHRPDY0Pv1xG5DNzGQLNRvpP9e1OcIjYHIiao+I4iFSBvFa8Orfze7ay3PfPIWtiP0UCLjMJj9QSJzT8drVqOxLuSM44oqRzrYI2pXF7td/XkiWthAdm5kdOJCZnj1R3hseXSZaILgNpAM1GfkWetmsJ10888sY6DjtvLGSL9b9p5+8j3xhuXs5zNamyZWdi42HtgnZKWgVnSjM1s87o4L1odE8NjQ9cZyAKJoYQHJQv1mrJfqc4RufCKxHR3fSBvFa8Orfze6+VrNPd45z7qeHK+o3wzYHwRx6kXHfzZ/WRdyxnFFle8u7nlBx78/GU18K8Hdo3ei5JlskBU8tjy6jC7On17cYx6xjTZH+GfZY7BqRxMcYlQ3vp7Eye0gVqKxtAoKSva7Kw/o/UDaZnCEtokSsRNpo3hsaJxF1hwtLCBZqN+nFfc7NszR8Y20Ubw2vPp3g1zL/V2puXq/FzYD8cD60RN3tpGVt9knZEfu2FWfHVdU+c7iXhcjy0L0ZvTBRk6NRvQm26xIUv0VPLY8uoye6mQXth7UZ6S4Bz07/N/WMdD4i8w3nbOw6UUXGBT7ujGdJT2G20GsRGNpFb1/yI48jMWGbVo3DXfGBbeBRPDa0Lcbnj9o0MuxkCzU79OKe+DVZ1bGN9JG8drw6j8BjX9PrmUQe2zHUs9om0j8aq6JfPoVgX028W5OtP0s96j+GccVVd6VHCJ2eRe3soN8Czw+kMgiOkMX6tkCz7qQFTy2tJ/WBVYT0/dQ3GsRGi1KtYCOFLP63KKJlZ8j5j7bncWskh1LO9BCHBI9xQL6NgRize13xgW3gUTw2tA3J541ELrctkkW6nfX+j1Cfc5A/LC+Z53TWGxiIdJG8drw6j8BzRWYuxE0f1o2Cbp523H6bc33q7DPJp75p7FtGXfWh5xxXFHlXckhYtervxv2f3U/dLcJuSIoe4v8aNKp7goeW1qgWhaAuxO/F/UZLe71pF7FWoxpYoV4+qQnzt4inNHnz4JrHrJjaQe90/voAUcvt3hs3RkX3A4SwWtDx8vTXy1ommShfjPWTfU5Q8fXs1nsbXohFiJtFK8Nr76i7SFXP9PefLduxhuacz0bhJXNn66FkYOIKOy3iSd3aGx7a2TIGccVVd4VSF67uiBEC58V2H+TqyaWnhZFd8sz9JtSCAr+M1R3BY8tXQBmxQgS0srCGmmzivpcifGzRQ/iSXCalD1FoI7/ylzpFbdNcM1DdiztQnMCBH33nOCfbVK8sXZXXHA7SISIDZ1PoxzZ6B2cNMlC/V61XjHq04LGhKV4xL1wGxYLkTaK14aeInvnHbdtkvFMe7FsLbI130I89w1dbotYQU62oPN2ZU31wn5ZLLmjF9uWe7bG1xGprAjZFUheu3qz+O/dMoP9cz+uQJOdJSCiqK/RQs16kBW8trSfZye2KHY4yLWdJSmxPiQD9bmSiHoJtYn39ELHD2M7Kih1/CGwsYr2o0mEzFjaiY5rE/R/9EywAdITsCbeU7jGHXHBbSERIjZ682n07LEuNL3eM8tC/SK3Iw5WZYT6tKDFI+JitGnnTSr6w20hFiJtFK8N3aCf5Z0zuG2Tq2oQpRfHM9+9A4lILaN2EMejXINCWPs7i9vdsG8I92c0br1cY40Ta3wdkcqKkF2B5LXbm8C7ZUavzRUTS3eqkCt3nAgA9Xc2cVRvBa+t3uktJjkSPcYH1/VeMKF0PDEBZrA+JAP1ufrMtfhq4k1yvXGHYKyRiNDPs/FvMkrEVnoLheVZ9siMpZ30CmQWPHM8X5aeXhPcY5Q74kLbR4ja6I0lfob7a/eK+1Y9jRlIFup3l4zw6DK9fIW44fHF/OTxbZtDbgOxEGmjeG2cFW6oIyAofKFzhraFXFGD9MBc7T0j/Az9bvcA6eVqyEq+6fmGn5az2/zr5ZoWJ5loH3T8eL1pfe/lGOhZscbXEamqCIUdeO2OFrRdMqPXZtd4ML1TjCvpLdJnu2vVWyFiqzdxzwTj1l5laWKYveJiXUgG6hPPZYWzsUIC8dJLGhbBuK/eR6PXB/wsSlYsXUFvEfAI7mFl7BrZcaF2IqzY8K5DbYz151mo310ywqPLnBWPZwLdtjnUaxYibZSIDRRr2o5llJ97+lfUIGdgvGf9PxPk2xW88dGE4yQT7Qfw5stI3y3xdfRGL9xV3Kv+FTKj1+aKiaUPJ+N0kP1BznaLqrdC1BbGXNuqYBHmoks3TN54y0B9rsYWkoLahESKewB7nqISursLX/WxSkYsXQWK48ihBxbZnc8lMy7UVoRVG2enkixYlHnzotezUL+7ZIRHV0EsWWIaOlz06HULkTZKxAb6PSpScW9n9PTvyD+egxHUErsOeJA37l6DrGhfGnj+lg0S+s4xbsUSX7FoL4oEMGFRZPFCgIDGwrvjRLI4B8kDY99LsvgZrkWS0l28PZYw1ljgMfZ8D03wcyzGV9/Lp8XFCLxGx5jqeOM+8aq9WAOxivnHRdBoTvIzgLwBzTkQxA/u8Q0gb7bPpLSYxM8wP3YV9Qrnmp5vXMMcvRPuE0RpMc79R7zvGrdRfFVxXxRFURTFo+ECBlIUd/PkmKwZUhRFURTFo+Ei6uyT0qLIhGMS8iSquC+KoiiK4tFwEYVPD4ribjgmIU+iivuiKIqiKB4Lvv3mIqqK++IJcExCnkQV90VRFEVRXEb7xUj8Unjkl5Hxy4dcRN3116uKguGYhDyJKu6LoiiKorgMFPZcBHn/ohI2B9z+qr/QUhQeOCYhT6KK+6IoiqIoLkP/Zrr3T7bynxLEv4viCXBMQ55EFfdFURRFUVwGinkugjzfzOupPTYKRfEEOC4hT6KK+6IoiqIoLkX/j4gsRTq+rec2kLv+30iLQtHYfBJV3BdFURRFcSn4RVothvD36lHA4/9plAU/6/3f99f/M3DxJDQ+n0QV90VRFEVRXI5+e++R+hyneBoao0+iivuiKIqiKFLA6bt+ojMSnODXX8cpnojG6pOo4r4oiqIoilTwS7a//PLL1y9fvvyrSMIv3OKkvor6oojw9et/AduZShER/0f6AAAAAElFTkSuQmCC","Name":"H2: Arial Nova Cond Light: 50 pt","Paragraph":{"Font":{"Name":"Arial Nova Cond Light","Size":5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iMAAAAuCAYAAAD6KxlGAAAAAXNSR0IArs4c6QAAAARnQU1BAACxjwv8YQUAAAAJcEhZcwAADsMAAA7DAcdvqGQAABP5SURBVHhe7ZxNkmS1DkbZIPtgESyBFbAB5swZM2XKkCEzdlAvTsLX7wuXfyRf+2Z2tk+EoqvStixbsq3rm9XffRwOh8PhcDg8kaclI//888/Hr7/++vHjjz9+fPfdd1/kp59++vj999//q3U4HO7mr7/+eqxN1qKvTa1Pyli/h8PhX3adZ3/88cfHzz///PHDDz980fn9998/PqPsnXgkIz55bERZsu1xjrepCRP+qpPtdj4jcVLfBPod7OpPeiWZA444U7u75uHdYU590xsJG+LhXzQnK2PR53pmXy7ZYWOEZ/V7F7vOszKxqck7zentyQjZo9f/5ZdfHk6iHf/yu5dT/5XARrePgLkb9X1XIO7qT3olv/32238lY4gXtXvXTe5OyrhG2ECZW5danb///vs/Ld8umo+VsejzfJKROsTeM8+IXeeZJyI8ILA3ohNBhz80POMMukLLZ7cmI3/++eeXer1NjM8pV13avQo8Dcouyd1X1ur3rk1lV3/SK2GBRSHO1O7uzfXdqCXYvXXMxuj1Wavf+msbzcXKWPQ5ntmXS3bYGGFXv4rDZ63/XeeZJzD83MITlsyD3DPp+ezWZMSzuVE/OFB1M4fUbhRUHlxs5neifu9ahLv6k16XaOJJ/KjNszajd4AkwmO5t/k55Qb7rftgxzxIJ3KSkc88azxix3nm+1rkNaifR18DGlvNZ7clI55FRjc8vwJ7hduRcgwKxnd/d64x79pM/FCLzqUv2mdtRu+AP4Vl59HXA3J3Uv5KzM5hD5/bmX35VdgxN7BLb4Rd55mvx8ht46udkSNka81ntyUjPsnRSfMD5xWuodzx5fvAd0Zj3LmZ+JVjZBGeZOQ6zLPmMDrvJf7a8pVuMO9Gc7AyFqUTOcnIZ3bpjbDrPNODWfShzG9cat/DeDVka81ntyUjfthkUJtXOHD8Wo6N27Pjd34q1Bh3bib+vYVI4nmSket4cj17u+ebIcLv3yIa/8pY9Hk9ychndumNsOM88z0t81eaPZ2vRs/W25IRlePEDGr37In2p0gfgz5751c1GuNqH5R69VQQecI+ych1PLm+kkz7xvw1PJ3tQONfGYvSiZxk5DO79EZQ3yvPM/8T4UxSTzvka3gQ6I3/tmSEw5yy7KYnvc8IOMcDxTdcXVOv+AIR86ONHX1cBc5cnTu0x14/MNCN3VFfqN3uzSRz9clcle0jMGbGrsQH4VDms2e9c13hoyyeXCNX0DfkkejmvMsPtblEiJHM06ZAH3HpiRu66YMy4f2sQjqRmX35KvRZ+ojfs7aorc/NCj/V9N4F9jMPK88zX0evCONlLXg81NZCD7Wrjf+2ZGQGdElv6+re+0Z2weSpDx8jwajPM5uo2mhcrseldkugstEiRKcHTk0IrhGqu3rRl3r9yn/Ul8dGxC50lxtfTVq6/DCaQe1Lf67yURZ/xci8XAFfoAM7R5vzVT84Zd3IXGbG2lqTEvrS06g+i9gdxftasa9mbMSX3n8p2rfQxe89nWqjOhxe+qwlLT/V6pZSMiq/i9F5prkkrp6N7Iz6DJtba79Wv5RHvbLyTNBfbd/CJ6B10HvfyC6kvwwUMkKVZQ4NtSEo0dHaRGtPCSrrbQAe+OhmLvkMIWj8cG0lekL1ev3NUNPrB1Uv2/bxjeziwPD5ZezMq+aDufH5qG2EHoujA7fEkyz0CB/DVR9lQZ9087R7Byv84Kge/vfEAR2Mjz2Dz9Hr/Ubi2PUhzBG2otPtRK/7d+UakU6E+blK1EbGp7oel4zdkxTmCF0jnapPHW8vP6FH8zryk8p6UjIqvwuf19p5FpnLu5Cd2OJ7Bb/jL+1RsllSG5eXt+RRr6w8E/RX27dQYPJvC+8b2YFvTLWNWwdoz84S6cPRWqA4Fmf6wq+htr2g9U1dT2+OJ0AjuyP9zSC93r/PNYu3BXOkeiO7fC56CaNvlKVOP3Cyh7dvQu6LlT7KwvjUNzF4Byv84KiO621d8ZcJf2+fKusSkzVkp/e/co1IJ7JiX43Y6OuKcdXQGmWOtPdF/OTS8hP4fPbGrTqjOVc9ybMYrWXGQfnKGJpFc+W+aK0D37NbYxOqVxvjyyYjbPjS2dssvW9kB7451hzSOmx6qL6eBjIBqLatNn5w9jZ9t3vFos8ivYgzWrTgm2bPLs/qI0mE38yUc6KFOVpwJWrnm/tqH2VhzqT3jmRkpR+EyiW9Aw7cBua1ha/30dz4Zo2sXCOud4XvIzb6vtvr0+NypNPrISM/+eHW85PqjOZc9STPIHKeqbwcD/NBe+2LCOuDuendHl9B/UhG6yC6ZlSn5rOXTEbcca8QaB4ENef7wdJbPI7qazPLBJXatubGN92ePyhTvdkAuoL0Io5vdK1s3G3v2eWHRWSOXW95aLpdtevIGq3YWO2jLD4vvf5XsdIPQuVIJDZdZ69+JBkWfnCO9GZxvSt8FLFRdTjsRqhuVCdCHIzwNRPRO5pz1ZPcTfQ8Ux3FO+vEk/KWjJK7GVx/ZB1gq+r3fKw6tXl4mWSEdmzWZfb3bHxh9OyR3ZHFBtKJtDbbFmrXCmyCk7JREHkA9ZKoUX+zSC/iuF2tPiMHi/suM8d+cDqur3eb4XjSQXux2kdZpBNZcdD1WO0HoTKklbSWqH4krqI+9j1r5RqRTmSFj0Y2kmCrTiTxzR6ySPTgzOhdOeermDnPVI+5Z82oLf8Si8wdeilnzKqPROM/iuuO7jseD+xbNVRe89mnZOSqZBdNOamSlRvvFbAjYpNfU/mh00J1kWwgqd2KRRjRtbI/R3qREo+LWmD7odGyyxOBzNOD+7y8AdEBOUoihJ5soklqDdmycv6lE1lx0PXY4QdQGdLa/EpUPxIz0XXpa/+VfTSy0cce6Q9fjnSC6iCRvREyelfO+VWwRXa5RM4zr6t9o5e8l7dy0TUQwfVGb4Eja0flNZ89PRnxp59ScMTKCZ5BQYH0nJJ9qlBdJDtnardiEUZ0rezPkV6kxBdabSEzZypv2eWZemaOve/Sl6MD0iF2VTeyGbWQjpXzL51INv6y7PADqAyJovorYyZ6KGeRzowtPUY28rnqRJIGbBrpBNVBomT0rpzzq1w5z1RPNyKRmzmPvehNXgTpRKJnsMdD6wxUec1nn5IRDl8qZsTbZxcN9SUMgAn1qy1+bmVZu/HDBBmheqPrOMjoLVE75v4qEV0r+3OkF6mhOKjdQnjgt+zy2MzgutlAHH/lMFr8vlFEnwhrSMfK+ZdOhPHuZIcfQGWR9SbUZmXMRGJxBulEVvhoZGN27L4/9satOpnbwYzelXN+FfwkyZ5nqoNk5soToFW4LVF8b2z5pFf+6EkVkJmgv9q+Bo50vVc281n8MKlthiVMsOqPsknVQ7Ko3YpFGNG1sj9HepEafgtRLmDiTGUtu3wTyNLTrcVfS5Ic3aplNpYaPVtmkU5k1ZptscsPvbIWozYztkY24RmkE1nho5GNM2Mf6YRInZJdep9F5Dzzcs6eKJnb2ijSl9271K7lk175I+pUAXmVZAQ8Gcg8/azCr2wjweH2juqr3sy41HZ2EZIosTh883nGopdepMboyatXBipHsvR0Rxa/2z5zfZr1URbpRHYnI95XFrWb8X+NURuVIxlGemdwW+5IRry/KCOdEKlTskvvMxmdZypDMmS/IhBB+rJzO2rXK3+MWhWQV0pGwK+gdm+aJT6u0U0HjA5PJ1qvxmxbbhc8wXLp6YrUmcH7b0GfqlP6QJ+37FI5kqWnmzhUeeu7IL7xZJ5WZn2UxdfVqqepFj6GLGpXG3uvrMWojcqRDCO9M7gtJxn5zIzeZ9M7z/R59gF1x83crD61a92o9PQ+ok4VkJmgv9q+h2/qV74EmMWzzVnpoTozwZNpywFevrdUWz9Ue7oidWaQXqQFh7PqlDcM+rxll8qRLCPdms/WotMrGuqNWOGjLOiS3lVPUy3UD5JF7Wpj75W1GLVROZJhpHcGt2XFvjqy0fuLMtIJkTolu/Q+m955dmU8V9rWmNWndkiNnt5HC1fwasnIrs14BIeDj2tGWl9UAtXZGXj07wccPzMuf18Z0RWpM4P0Ij00hvJgV9uWXSpHsox0e3yU73/9hqxMoEpW+SiL376cZOT/qBzJMNI7g9tykpHPzOh9Nr3zjN/5fGY9rp6LWX1qh9To6X20cAWvloyAdJeH0U78Oo3giIoCCul96VV1ZoIn0hZbVI954/caEV2ROjNIL9LDv6PhCZ4+a9mlciTLSLffnJVPONFXNCt9lMX7vqqXNc96QU9tDOoHydKzsVfWYtRG5UiGkd4Z3JaTjHxmRu8rILvL84xx8HlrH+ixei6kL/vKaGRHr/wRdaqAvHIygtyBv4NrXcO38LY9e1U+Ezyjtm4DAV8+uTsjXRCpM4P0Ij38psEXhz5r2eUJZQafv96YmVvqlDESeUWz2kdZPJnKxnjJ6It5u/zQK2sxaiOfIhlGemeQTuQkI5+Z0fsKyG7EYRyz45G+VXMhfUgU36dbdvTKHz2pArIrGSHbw4DebUEL138HV7+n4hta68lY5TsCz18h9F4VwUgXROrMIL3ICPpWXR3c+r1ll7dhoUQhhtWuF6+1VzXRVzSrfZTF7UQy81Pir3xqY97lB5Vl5mXUxm2N4nau9JF0IjP7csnIxuzYo+OO1CnZpXcVO84z3VbOjEf6Vs2F9CFRIvHQK3/0pArITNBH2s8+cYDaZa+MZtGTLdK7Zm/hB03rQFL5jsDLPImOdEGkzgzSi4zgwFZdzal+b9nlfsjEtSejvSvT2qua6Cua1T6awW0YJUQ9pKOlZ5cfVJaZl1EbT6yitnocrPSRdGZs6TGykc9VJ5I0YtNIJ0TqlOzSu4od55niPXtT6X6YSY5qSB8SjT23o/UQr/Kazx4zqQrITNBH2tP5TB8+wLuCTv0hM/jBSdDWUPnMmEZto7r96bhXN6ovi/QiEXR4ak7VtmVXNKko8cNzlIxqU9IGEnlFA9K/ykcz+HdxZhN9j3Wkxi4/qCwzL6M2ejpFsDuCt1npI+lEZvblkpGNPo5If9FxR+qU7NK7CvpU/6vOMy/L3CDOrq8e0ofMrIOWHSqv+ey2ZMQ3vsyrD2+3aqJ7+OZ6JcilA1m1kYpR26ju6BNdVF8W6UUieLBH/OTfOcgctpmnHj8wvT8+76F6q3w0gyc6yMza99uV1lPZLj+oLDMvozZ+IESfMpWA9vTOIJ3IjG9KRjb6morstX6L1Bt3pE7JLr2r2HWeqQxfRJm5zRshfUh0HeCHkR0qr/nstmTEN6TMNZRvSLVsUWWSq7hjoxlhDXdMLVhVNrOQRm01Z6Oncz9Ie3ZE6swgvUgEPzyjB4AflpGnDd+QI4vQkwW3abSZrPbRLOiU/kyiAJ4cIr29Y4cfVJ6Zl0gb33NGlAndSh+53hWHzMjGcn2NUN2eTojUKVmpV/UkK9h1nmm9R3W6z0Z7SQbplIyI2qE6NZ89elEFZFcyAhigepHMO7IRq1xyFQ8WAm4WvzqrBZbKRgupxqhtJFMuN9Fe8KvOjK09vP8oPjZJzy4/MCPJhR+a0bXgMSMZsdpHs/imioxudIQnC5F2O/yg8kxcRtr4vjPap8p4XLlGXG80FntEbPSEutdnmYj2dEbqlGT0Ij283qhuBmyTzlXnGXOuOpGHYY+/iA1RpFMyuv3xsfX2AtdZ8vjEK8wEfbR9ufH1JrsM9lZi4HWQK3ggXN34y7GW9uvzzAIVo7Z+ULSecLTpjDJ1UPmMrT2kF4niNxGSkV1+sPUWii/szFh9ISKRw3a1j67giTNCv611TP9+1az6EVb7IVKnJNKmTAJbt1yaB/dPxpYR0okwx+iOSo2IjR6XrT2QvYwxuz97OiN1SiJtKFO93rpQHckqdpxnEE0wfN/BHyuRXvdxax14zCA9X/R8dmsyAqXhDJZFzeccNEy+TwDSmgTwesgVfJPtbZZRfBxlZqnPMwtURNrqIEOwg3lFsEObJ3V8kbQWk8pnbO0hvUiGMj5GdpWbhuaDWEXKmOPnDGWC1ItXZ6WPruKxL8EG5lbi9kr4LMpqP6heJi6jbcoEjf0AP2MnZbRXmfs/Y8sI6ZyRGiob2ehjIwbkI8bpByCf6eeezkidkkgbj1mtE4mjOpKVrD7PRLkO0Kmx4QPtDwg/95KbGaSb+fcx8jvxX1sHyGh/6vns9mQEcJJPZkuoQ90eZZsreABED5QePvHodvR5ZoGKaNva4SHBHgWwfFHaKNRmxtYe0otk4u4RuNY2Yhdjdf+2ZHaMriPDKh+tgLUWmSMJ8Z1lpR8ydUWmTRlnNdE+od9n46eG95OVGiqL2NiLSyQz7kidkkgbnqxr5wi2O2X5alaeZ4J1MvIB4nvESqRf8+8JSUtYLyN6PlvvmQQMkCspN46fmYAVycDh3w3Vg5qfI0HzrtRijgXNZ8+KuVfzERsmT19uE6K1ydNP7yo2wiv6oQbjZC48geJnPrs6B69O+eSLr8pxq6yXNOyEg5iYkR3PtKUW01ozszHd0rl7nagvn8tVa6Hls6cmI4fD4XD4evHD5PA+PMOvJxk5HA6HwxQnGXlPTjJyOBwOh68CruZ1aM18f+jwupxk5HA4HA5PIZtc8J0F1d/5/YXD/civJxk5HA6Hw+3oEOKLiSM4qFQ/8wXGw+sjv55k5HA4HA6343/l0Ps/I/hrL9XjrykO74V8e5KRw+FwONwOf3apg0iHEUkJ/w+Q/qMr/5Nv/sz03Iq8H+7/uzjJyOFwOBy+wPc//P+1aAmvcnb8h1uH5yMfn2TkcDgcDk+D2w5exXAYeQJyx3+4dfgW+fj4H8w723rPLOTUAAAAAElFTkSuQmCC","Name":"H3: Arial Nova Cond Light: 36 pt","Paragraph":{"Font":{"Name":"Arial Nova Cond Light","Size":3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PcAAAAaCAYAAABrVsoPAAAAAXNSR0IArs4c6QAAAARnQU1BAACxjwv8YQUAAAAJcEhZcwAADsMAAA7DAcdvqGQAAAXBSURBVHhe7VwJsqQqEOxzeSDP42m8jIfxg6JSe6Gib/xkRMXEvGapJRNw6f7NDQ0Nn0QS9zQP3W/+/ZJ1Q/iLhtL2B8Y+6/fr5zH9vQrGPpsrWX//jDVjOjc2qo9hXdfNXT/Mo7eIJ3FHnuAY3Ty4fZ7mKfAhxnr0X2PvQ+DWMNM0zj3pG2KonDMXFt9C/dJ/NzwrbiK2uuKGRKg3578u7sMi0dMQFfCauBfy5/0Yi0JNzTGmAYoaW82cqQhxDf3mG/X/QXFzhLtXCBChoGCuw+4uxnfEHa1kNyzDO+KWeUCM4zF3+iNWL2cycI1fFDe/+lUUt1aU15bacjwv7mCV8vOGuAnvAlf3o3Tc+VCeYOiMgFLfaRzmLuv3PKf+irgnlIjd6okbE6m/gVhv4BZxq/WZwhx44a2TnzfEbbbH3MxFij7rUOc74jmPPyFu7ERuUkJK/cFAR7FYMLST6wstmj82DoXOr9vymym+IgcRDfGGTt42WLyhM4xifOcIdLGe6jznb0x5Y1nHz9seOTLFCrAuXMsNwzgemweGKwlw12fmKuJUDpjvddFg+JFyimHdA9hiqC/uPAFBEPDGhiyEMn8Q2KSjIqpjovn74Hfed7HDd5u0nus+nqiviFtqL57AMgs1lgRnx4L8wBb5UyRuB5Sd2/TX2NllwDi7IWwc2TjEgk/5yH9E3JDUcRWCxZPIWuoPhFQU+HeNGNhPankhLRLAzxXLiLXBJBiLgvxN9FjOuBHaOYS927mFyp2n3a6LGwvlqKuHq/Kur8PmF7Fs7GviLjWBPKBYy4SehEUUkJNASTja0eWVlsuHTCSVtGR1P1bhePw8+jF9A24Rd4mxBKXjdaHdkQ7mup2pWUmeosFccYvLRXGTOfPxPBy8U9zwCE65gWPFY1Bu1BM3cG6b2HboMtgj+QZUDHHRoPnQjlwaacEqS+az8/GkuKOYWGCiCSSGvtITgDtPwdh8q2IsBeJCNOAwymFlcXNd9ZzY3Kkkbhj04bjt0FVYYoCfS+TAfuokOifACDsf58Y+X8/4phoO1ZezACw+xFg5Fi8vyuoiIr7Uso8hjYXmqipuKV40PvDBHqOKuOXdyhvUWWjJSEC7EL8jl/lZJsBpeZUx3hmlb03Rvk+LezGtZlxOd+ht3eJW5nAvNBJYYXM7p8enm8Qtxqu1Q58x3Lj/hhpYvY3V0E1WJ8h1isc4H8r8tAWYHnPsbSSjfW8Rt1bPKT3a2udYTTxtqdzQ294hbnhULRS3sGNzj5uIT2zu/2fixtcJXnPnRQQO1m/mqm2IShUgd6Oo7+dhHIOu7Hmqi3uDeF1dMpbe9g5xwzFKxM0LW+tv5h7VVrsvA+GNV2uHPmP8+464GRG5jUxuJy7HedLa87wvbuyDIojT19zeOHG+vOLG/aKFOYy+5ikB5czPYbvuK/STgZWzz4gbz6uvongVx4nxJn+FmGSD7LYfdgF5lNWTfcyU+6oIPwf0ldZUi8VVP7KA+8SN/XLn0diZz9UmAvOLj9fKiTX//dfcKryiueiPo+g6Eb1+rhCTzJFx2y6YLy1w85wjEPa/3GA+6JH2n3nOfXJBWCHz6toXR/j64HcgLL9hPjPf0r/fEDcuoMcfdTfy+rlCJi0exzKrgA+Jm8sfzpdqvICsWMpPffw8OeCcDsMidcVt+wFRXh/Pzr5biuET4iZBulZRvBvlBfL6uUIlLVmBcwtzoh2Acitv/4C4lR8t0GNJdund8thGE3jI15CLzRIVPXGYxnDHWnRcdAOg/D5+dIEaPCVlYE47iyW9fEDceEx/svGqfqyOXj9XmKSNj2DAt6jynzVCcyHnnxF3/NZUvINv/9xQHDseSbmfHLL6e2NZx8/bZvkCO6khbon8mknkITVcY96ussrA85vELXwrLAefq3UxSOJuaGh4Dry470YTd0PD42jibmj4KJq4Gxo+iibuhoaP4glxz/N/W/xTHZKGStcAAAAASUVORK5CYII=","Name":"H4: Arial Bold 20 pt","Paragraph":{"Font":{"Name":"Arial","Size":20.0,"Bold":tru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McAAAAaCAYAAAADpUg3AAAAAXNSR0IArs4c6QAAAARnQU1BAACxjwv8YQUAAAAJcEhZcwAADsMAAA7DAcdvqGQAAAY4SURBVHhe7VsBkqwqDNxzeSDP42nmMnMYH4GAhHQCqPOmateusv5fhdBJunF1fT/7gwcPINgc731bfvafn+ZYln1ZX+Hqd/HelsBn2be7iby3fQl5LrcHvhcp/9CP0ItL4HxPhTk79/3a16CjQ1fLvjr1fr+2MD6PDUeYu76+05/GHIHIuh5HIfkBYU7AMsd7W/ftil4+YI7LnBTqjWvdL4X+3+bgOT8L1eS1v8KxrY7RX2u8toDxn97AUN+kOZZN3SXeTPjyrnUB0BzM6xKtu81xByeFsPMSx7j7fnGTmjaHoym+E8pYKU+ks9cazl/dGDwYfeuao1z7JLkO/rQ5YkzKnU3yLXfMmsOtBdBbyZN/rjFtzEkYXAfMQXPJHN/btf6yOWLtY1/8Hn0ckwLt7fbt9dRjazzn/il3XDEHFOd/xN81hxTFV/swZY53Er9j5NYMvfG965dwxRx4F0i3+RiQC0cLLKuMQc8sC8Xm6+XtA50Pk9v16MEox6KxWxgrRcFc8xg+2sREnHAQL/XSwzAHEqF+ixLqUa53OJX6TAq7FaTB90CnJ228jPhGqeIucmNYc09CakpuAghz5jh+BW37JjXn961vjlxkRTw3Iv2XGh9NUMVIIkvNoTcP4m0FEEoqWDWeBa4eRt+UdHZ7+P/wc40SZ0trvkqBGoMjsaFzvFYyWF3wQU65hpPmaHfXcKYjok5PkMAztzAm5laMgmtlLj0F5leCDZpDbdAWUvysmzXrgPUo1nH65pqDRJCaikhVBFBSuejgWkq0EYo1nomr8SUh/jmD46jdFZ1X59qmEayNA4ztcJo1B9otfZGM9aS+pA0YgPIAc89C35lR3SUgTxMcD/DNG7Y4b/RNmoMDikOJIiMTwIR1ARhFKFKo5vjCbcwcdhGByBtzIDGWeaBxr3AXXMP5Mt4yxymw0NuCuGv4Pcn5HnNDbpSzCgbWvssczF/mxbyd4KfMAbUL1hozx8wfAT0CtB7Na5OhddIzRys4b0dM18bMgQWeoNaozOEVH66PcKc5Yiyn7nARvyfjAk9xbjcHx9D8vJwSTpkDxmPt1RyGzIGKWn4HbRs1SSCAEqQHIoIUsbN+QCrMiDlG4gBzxN9N7Xl5HHGIv5fyaYUbzaGMXMG+1hHZV83B3CBv7psT/Iw55N3pgNRewGlzEKDjPQIgHsWgtyD840fNQVzNoypwEX3II9wp3eaLNzrJJAq3mWMkD/uuYoki52vxo4fx44XJnebItUOcCZyvE9zbLDQGzFHHumSO0qya3Jw5iFC9uCTorz9/5zi+zdFHtfNnc8QgvRokiFeDldkj7jIH86K7LMwhv8VTtT9njvi6PZyPhohv5ECc0+bI2rGMQejXXm6mPXzFHHWCE+agxcXK7Xr++nf9WqWQRZgDT4j7EFS/yLOA+QpYec6bI61Fc+r3//eZIwnRyyWhJ/4z5sB3IlA7o28funNwMnE8jWuLw/EqNsrNFWCBjYS8OLTrbyFICdOao1uHBi2Hm8zh5ZABaxJrPWMOS0QgzglzZOONzEljrZy1XnxYeRFAj6+ZgxcT1/1G5N2PHnbVGCXKY7wOx9wGzWHHoSkUp2oA4KHixmeN8IyBArbzbzGH19gKvJasrd+TzPcIbYxHdVFzO0AxPHi1m42VawjNBuprrD1gDv5ORpHrNCKTADHhrscFUKJg4qPmsAsJigLHtrWw81AcOpws0wpwjK4QYL06PeE5xxRQk4C844s4aq4P/06A0NPLiViAb85Nlg33TZojNE/8naN6c0EFlKQ7jagIos9H0LxiQv5Mw/x8hJDFQQ/FMfZxsTS3rAs+9yBwjJaLKiAXLz3o0ycGx0OxaKbFKZ8fMEdae8BEpWe1aDo9AQJva5X6w5+dyIFqro28wXgvRtIhmIo6p+vn/rET1yG+gaS7Pq/HuSoDGn1rzKGP9K+yEDG/EVT0+DeBkDD88BDiMEQazzEMwYiPCxvzqg8PKfF2WS6KzoGNXSmh/YAtchMPsQmQ07A5kOBtKBOfMAdBfuwZ+h2mq5pPmYPr1z1AT9s6u3qxUNUh8K7j0SaAoqG+sTkePPhN6GwSg3jM8eAX4jHHgwcGHnM8eGDgMceDBwbuMMe+/wPmWjADkrnB3QAAAABJRU5ErkJggg==","Name":"Brødtekst: Arial 20 pt","Paragraph":{"Font":{"Name":"Arial Nova Cond Light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BOIAAABuCAYAAACKu7z2AAAAAXNSR0IArs4c6QAAAARnQU1BAACxjwv8YQUAAAAJcEhZcwAADsMAAA7DAcdvqGQAADGRSURBVHhe7Z07siw30qR7g9xHL6KX0CvgBqhTb5kqVYq/SK13wN+8hjmTt8Yd+YoIPNI/Mzcjz6mLVwQCASQqzz/+MsYYY4wxxhhjjDHGpOODOGNMd/7973//9Y9//OP/0//8z//8/QljjDFmLP7zn//QtQtrmjEzwvwZMsYYE4sjqzGmOz6IM8YYMxs+iDOrwfwZMsYYE4sjqzGmOz6IM8YYMxs+iDOrwfwZMsYYE4sjqzGmOz6IM8YYMxs+iBuXP//886+ff/75/9rkX//6l3OKE+z9eC9jjDGxOLIW8t///vevX3/99a+ffvrpk7wZY/4PPogzZh0wb3/77be/fvnll8/c/uc//0nnNzbG+D3WRXweG2djZsIHceOCXJvZxnGmDRszyJi7ICdArMTBuMr38XP8Hp/zHDVv4RNZZ0skZmsvAtD+qRyEPpj7qEAeqW2TiM2kN4m5KHv6IM6YOcBcRaxUm9+zwr9HOX/88cffJRszLrPloy1W6gtiCOsLNGN/KmFjBhlzhf3lE+ZPR8K/w79HOb1pxZNKeU+0Hj6IS+T333+XNwF8EPcM2JqNa7a2TaKDYSzKnh5nY8amtc49FcpF+caMig/ixuQoJhkNGy/ImLNEH1zhQK4nvfac3/KeaD18EBfM2ScAPoh7xghB0ZvEOJQ9vegYMya4IVwVhxFrHQvMiPggbkxYP/ZyPNGw8YKMOQLz6u4NuCOh3F7zdoQ9J+S4tR4+iAsCk+P766ct+SDuGaMERQhfYfXXVp+h7OlFx5jxwFf12XzNltdNMxorHV6t1BffiLsPGy/ImBa4mMD8Jlo9LkAcxZMqeU+0Hj6Ie8jdr+V4Q/EMdXDTU74ddx9lTy86xoxF73eloH5jRsEHcWPSilN4eGo0bMwgYxQqdmSper/F2tBD3hOthw/ibvD0BZQQ+mDuow5uesubxHsoe3rRmQdlQ8e6dbhyCIfNLmyPP7qgbgxjfuP3+NyVmO44a0ahdz4ayUp9QZ6ucnTnFW3YmEEr4XwljrM34XBpBXtnzL/vP8CA/0cucGVvXXkYx+rvIceucYiKIT6IuwAmwJWNSEsO9s9QEyDSB2BvBHosDFduPXqTeB1lTy8686Bs6Fi3BmfWPiTQsPd3kn0FfO31TLx1nDUjMFv+3GKlvgA8ANi/MgYPB5xTHLO3/V4r4XwlBswxNo57YT2/+lfQsfc6cyBX8Vog5DOsbucg7yYqhvgg7gQICFjAWZ1KCCA4wFGbFwf7Z6gJkOmzCPhnNqMQNpPmPMqeTprnQdnQsW5+sJYx2+6Fz0QCvzlKxCufiBvDmC1/brFSX8x9mA9AK+F8JYajh2ZP84Kjd69XfM0c+xBWt33l3UTFEB/ECXACjnrOXpHdhKC03xyotl41lPkRNQEqfBYHcmcOZiue1KyCsqcP4uZB2dCxbm7wJJvZdRPWyKx5ihjaSvRR95Pbd8Y8pSIfrWKlvpj7MB+AVsL5ynNUvNgU9aDs6AJEts18EGcYUTHEB3ECNcBKOLVnmxHVVk/gZyj7VPrs0eKADaQ5h7KnD+LmQdnQsW5uWg+jEOMqHji0DuOw9hrTi9ny5xYr9cXch/kAtBLOV57Tyg2ix7G130I7MlF/Jd438t9NVAzxQZxADfBemPy4dtt6Iq/aGh2k3oayT7XPqgC9yXY+h7KnD+LmQdnQc2BejpLfqlu/qKeV9DtOmF5U5KNVrNQXcx/mA9BKOF95RmvvkxUvWt9EynwdkIqLzjveTVQM8UGcQA0whKfzZye9autVQ5kfUfbp4bM9n9SsgrKnF7p5UDZ0rJsTzD1mz03VX71vJf6+FWd6MVv+3GKlvpj7MB+AVsL5yjNah2JZr4tAzsHqgzLfFafiovcn7yYqhvggTsAGGD+7+pdfVFuvGsr8iJoAvXy2tSj5+vIxyp5e6OZB2dCxbk6UPaFeNm19RdXvijM9qMhHq1ipL+Y+zAeglXC+ch+stWzsIFxMyKR18SHr4aD6gxHOOd5NVAzxQZxgG2DcaMLEvzvhVFsd7J+hJkAvn23dHsl8UrMKyp4+iJsHZUPHuvno9eT5CDzUYG2CMr+aYoxitvy5xUp9MfdhPgCthPOV+7Rup2cfTrUOAbNyAOUr5t1ExRAfxAlw+BYRkFVbI8p+M2oC9PRZ1SbIT07aqLHzQdw8KBs61s1H66lz7zmpbsX5gYfpQUU+WsVKfTH3YT4ArYTzlfuoG2JVa7D6BlLWKyqUr5h3ExVDfBCXjGqrg/0z1ATo6QP42jJrE+TbGm2UPX0QNw/Kho5186H+MMIIayz+QBJrG+QHHqaa2fLnFiv1xdyH+QC0Es5X7qMehlWNnYpTaFcGLB/KqsvMQ1QM8UFcMqqtVw1lfkRNgN4+oDawfpl4G2VPH8TNg7KhY91ctL7+OcL7Lltfm/X7OE01s+XPLVbqi7kP8wFoJZyv3IeNG1SVr6MeVj+UAavHMdFExRAfxCWj2upg/ww1AXr7gLqy7acnbZQ9fRA3D8qGjnVzoWLYSH8BWj3wyH5RtDHfzJY/t1ipL+Y+zAeglXC+co/WO9oqb6Sz+qGMP9jA6nFMNFExxAdxyai2Otg/Q02A3j7Qeomp0Sh7+iBuHpQNHevmYoZDLj/wMKMwW/7cYqW+mPswH4BWwvnKPapvoylY/VD0nkHdwPdDPxMVQ3wQl4xqq4P9M9QE6O0DrUUq609rt0B74GsYl9aYYWOLz/U6+FJtO9sevJ8P745COewgAS93xe969vEKs9htj2on2jcaM45vBa2vfWKOjQJswtoIVfMmX8JXf7EBYf3EISh+jj72WOvOgHahfbAF6wPWDvwca8lZf1e+iHJmY6W+jMQVvxvh6/Xf7dt0hdFjBWsXhDYZDdYvNm5QJeoPNkSvr6q/9pM8jvZz+PmWT/XMNaJiiA/iklFtvWqoSFA3FsKtLXDo2TYHagL09oHWte2qMUYbkACpmy1Hwr9DEKy8Zq7s2RqzJ/3s0ccjRrabsk+ksufuyOM7CrPc6FXJMVQRZ2f0JdaOM3MO44kcgf37lpBjjPLOvu+c54pg55adZspHj1ipL4D1Bariqd8dxTL27yJsxcqFjsCmGO1m/7YljBHGKgqMAasnUk/G+dsvZtqDtdbeSpSNo8dR9TfSX1eD2eZovmw51fe/O6Po+AEqY4gP4pJRbe01idVTBGimF12rSTKCD7B2QdkL7ZNApnS0CYlC2VONGTax7PN31GsubsxgN2WfSGXN3ZnnRTVqnJDojAZrJ5R5c29mX2J1H825iL7Cd3o9tcbB8t3D0m9hzWHMlj+3WKkvgPUFyibS7zAHFezzEbZi5UItInKyqFiBMWDlR+ruOM++B3vbQZx6ODnTfrkaZpvWfInKqRBzo/ZzlTHEB3HJqLZGOcsVVFs2wYlnQU2SEXyAtQtCQM8iMvH7FsrNXnSUPb8XVSRprUTmrlBmj4OVWeym7BOpjLk7+7yoRtkZT+xHg7UTylpbZ/clVq+ac4iz0X2tnisZMQvrxPdBwUz56BEr9QWwvkCZZPidOqBin42wFSsXYqBdaB/7/F09jRUZNvjWnXFeYQ82ykEcqx+KPohTNouuZyXU/PsmI3ZAWKefUhlDfBCXjGorfl7NGYcf6T1ALdQkGcEHWLugLJtH39BQaj2ZfYqy536xy9gc7oWyWbKbxUx2U/aJVPTcXWFeVMP6B/VYr45QB/IZbV3Bl1h9bM5hE8w+G6Gq/CLjYc2m73VC5Xgj5CJXWakvgPUFyqLS7wD7XIStWLnQN5jPWTnZk8M4jAErM1J3xnmVPRhrN1QJqx+KfqCuYqIP4jRq/u3JjB3Q0/1cZQzxQVwyqq34eTWsHd/q0a47qEkygg+wdkEZY1u1QdyUtVFU9twWOyyumUF7E+qouBk3m92UfSIVOXdXmRfVsL5BI24OqtaAVXyJ1YV4tyfzEA6qiK+ZhyGb9v2YKR89YqW+ANYXKIMqv9tvLtlnImzFyoX2YE1gn4nSd1+voNaGSN0ZZ1bOt2bYg7F2Q1WHU/ALVj8UjfKlin3CrKgx24D9ML/ZZyKFOu5SGUN8EJeMamuPYHvG8au/PnIXNUlG8AHWLih6M3t2g4gEEf6GRfJ78cD/4+f4/dkrwhkbRWXPbWFvJbn42hy+NqaSAPwcvz/7wnHUlcmMdlP2iVTU3F1pXlSC/rJ+QfjdG1nJl1g90EbL/hDiJ/KD783x1j+8I+pM/zLX6LNxqmUvgJ8frRnbOoFy2O8z+5nFSn0BrC9QNJV+t99cst9H2IqVC20cbaR7x4qz9niiO21bZQ+mxhe+W4F6YBTh+9+ovhpNa8wQA9Q8wM+R+8C+iBPfIJ5gH302fkDbOn0V1YdIbf76GZnZFt+Z2qvaip9Xc7Sp2C/wo6MmSW8fQJBh7YJYYLmL8qu9MBZX68Tn1djuFb3gqjq3pI39Dv7MktkW+PyZzXXW/FzNbntU/ZWxbuXxzQZ9ZH2CvjdUb2A1X2J1QKCVHF+Ns0iijzacGTcsz9gres3A2qTqhY1nY6W+ANYXKBLMU1bHXnfiRMvvcNCl4nWErVi50IbaBKNd0bEi62BKxWDMgSyOcs9Z9mAqJ4f9K1AH1WhXNMpPjKY1ZjgY+/45/P5OvnM2l8qa01Ex5DMysy2+M7VXtTXLMY5gk2BT1oKXgZoAvX1AJUdQ1Ga2VQeEoPbUlgiKRwlS5Oa8FdC+fwYfflo3xvCof1c3bEesaLc9LRtWsPr4ZtMav7exoi+x8iHA5i7advfADLGzlWvcfUqtQH2tsXzSlw3YgvVJbQp75yJ3mCm3PgPrCxTJkd89jRPK79RhSIStWLkQYP7+dH61YgUO/TLola+0+vrUV6qAT7L2QxWweqGM3IvVk+WTq9CaW98/izi8RS71Xe5eiE/R+zkQFUM+s2a2xXem9qq2XjVUJHgqs3+ihYmAjcdMqAnQ2wdaASGK1pVcBJyoxQjltJLMyM2Usud3/ZF1HvUP8ySSFe22R9mwKtatPr7ZqLUKehsr+hIrH8Lm7/tnEX08OhyLGkPQumkSaS+g4ty3eucid5gptz4D6wsURaXfIRawer4VYStWLoTDtu+fRfWzFSsy9ic985UV9mBqjcwePxWj0J4MWF2zxsMq1Nz6nuORvsLymL2i93MgKob4IC4Z1dZIB3wjagL09gH1dDxqQ6X8CYpO/ADKayVIOHiMQNlzr4wDDvSP1bUp6inKqnbbo2xYEeveML7ZtMbwTazqS6xs6LvuyD62kuOorxEhRrPyN2VscM8cioyYjx6hfH/GvgDWFyiK1rzN+Pp1ld+xcqHvw5fIWMEO+TaNvIl+KypWwCcyUXMuK+didbXmGPwYaxs+ww4rMYfxO4xfdC4xCmpu7ZXxNeKjw7hoomKID+KSUW29aijzI2oC9PYBtUhEJRLViR9oJUhRi66y56bMxV3NUShqnq5qtz3KhhWx7g3jm01rHryJVX2Jlc0UvTlQNyeibjBUxG+G6temEfPRI9RYztgXwPoCRYCNPysbyjg42mjFJyjCVqxcpuhYoXKIqFixp2e+sgrKFyO+bshQFx2y8i31iorv+Y15gJ8dzU0m+PZqPqfm1qYs/wDKR6Dow9qoGOKDuGRUW1ebeNWoCdDTB1qn8REbOOVLUMbThT3qfSQQ+v0UZc9NWRvgDbWARiSAK9ttj7Jhdqx7y/hm0xrHt7CyL7Fyv5Vxq6C1LkbcOFYHYlmbsw21Sds0Yj56hPL/GfsCWF+gCNTttBX8jpX7rRljxZ5e+cpKtNbL6Pyn5RtZt+HUXNt8BD7ZOvi5IsSNVXxPzS0oOz62bshHf6sqKob4IC4Z1dZVJlwv1ATo6QOqTVAE6rAoO7BtqPojDqtaY1dhUzVPoadPfVe22x5lw+xY95bxzaY1B97Cyr7Eyt0rM86y+qCnD1gQm1m5UEWOhVsQrG6oYt2KRsWAGfsCWF+gp7Q2e9kH9qC1+Y+wFSt3r+gN7R5WHxR9sNMrX1mN1telo2zWOoTLjE2tgzgc/qn1+okwntGHztWouQVFz2NGa12OHNuoGOKDuGRUW68ayvyImgC9fKD11aKIrym0yq/yJeXL0NPDKmVPCIthNq3E+snTttXttkfZMLOfbxrfbFr9eAOr+xIrc69MX82KDa1bhBW01o1eucgTlP/N2BfA+gI9BTkBKxeq2ERn+x0rd6/MnKwqj6iqZ3WwbrQOpJ4eTLfWRNSbOd9U3RkHcHuh/Jlyx2/U3Kp6OI2xY/VDkQeBUTHEB3HJqLZeNZT5ETUBevkAAgxrDxSRtKgTfgTsStQC9HSxHcGeqg1P3mewut32qPHLjHVvGt9s1FoFvYHVfYmVuSniYVGLrJxN3cbIfAfNN8pvKteuKLLs1AvWF+gp6kZa5k2xbzL9jpW7KdsXqnwQ5bF6MvOVVWndWIOwP8KDritg39TaV0HZD+lbOVG2kAfMehin5lbFbbgNlRtE5jpRMcQHccmotl41lPkRNQF6+ED21wSA2pxlb6C+Ucnf0ycdyp6VgVs95X6yEV/dbnuUDTNj3ZvGNxu1VkFvYHVfYmVuyt7QqI3a0/WRlQllvTOIMVM+esRKfQGsL9BTVKyozOszbcXK3ZQdK9TN5OhDzh75ysocHcZBWMPwQAk2/r7Jhv+Hb+H3+Bz793tV7A3QFlY3E2IC1m60S80R/Bz+pQ6JvoUyZ0TNrezYsUfZbsQ9T/MgbjaNmCyosXWwf4aaANU+oDZNmyICT+uabWVgA62vbz25Ij5C4G6N852+vcFue6IWpbO8bXyzaeUBq/MGX2LlQRW3eDCGrO4nGw1VJgR7VqHmzYj56BEr9QWwvkBPwBxkZUKVsSLTVqxcqGesgCKpzlfeAA6h1CF1lFB+1TxTPrIX5sSdQ0GsUWfKnzH2qn5VxseKOBIVQ3wQl4waWwf7Z6gJUOkDR4dwT79KtJFxU+sJrC3QkydUIwRuwNoA3WnHG+y2J2pROsvbxjebVh6wOm/wJVYeVHF7rHV4cReMBSsPqkTNmxHz0SNW6gtgfYGeULHBO0OmrVi5UEWsAKxuKJLqfOUt4IDp7I2vq4LNKh9sKh/ZFDEf8OANeQYrf1PVvItCjdvM+zlGVAz5RDYV0GcTBmU01Ng62D9DTYAKH8BCoOrfFHn9VR34Vb4HZ09U8NmjyqwO3JF9e4Pd9mSX/83bxjcbtJO1H1qdN/gSKw+q2tiwuqG7KH/F2FUySjsiWKkvgPUFeoIao4rbYnsybcXKhWaNFYyMGGv+H3hQcnTAdFbYT/V4oKkOFNGvyFvXKKs1Vvhd5QHkU9Tcqt7Pqa84R/lSVAzxQVwyamwd7J+hJkCmDyAQwm5Hi0t0kFaLQS8fUj79ZOyVPasDt3rf352xfoPd9igbZvX3beObjWo/tDpv8CVWHlQFqxu6i4rVOFStZPZ5v2elvgDWF+gJo4xRZjtYuVAVrG4oEowTqwPjap6DcTzaK50VDlR62AV7Phza7Nca5AoZHB3GVa9rT1Bza+aLFYyo8j+RDf+IFTabIhagaNTY9ggqK6EmQLQPIHDgWrBK+plw1TgSVgdUHdQ21DuMntwCVPas7qOar3f8ipUDrWS3PcqGWbGO1QWtOr7ZtPKA1WF9hlbyJVYeVAWrG7pLdbxRRK4ZvVmpL4D1BXrCG/yOlQtVweqGIhnFjquBtSvqAO5bWP9Qfi+yb+WpdX/TLLfi1NwaZT8X9dqoqBjyiWyqsbMpYgGKRo2tg/0z1AToKSw+GYGa1QVF3rq7AoIpaw90l9ED953YwsqBVrLbnqhF6SysLmjV8c2mlQesDusztJIvsbKgKljd0F2wKWPlVX+FKXLN6M1KfQGsL9ATqtc5RaatWLlQFaxuKJJR7LgSVy4sPBHqWRX1mgxoFt9Uc2vm/RwjKoZ8Ilt2Y6OZqb2qrVcNZX5ETYBeiv466saom3vWHuguyp7VgVuN99XY8ha77VE2zIh1bxzfbNRaBa3MW3yJlQVVweqG7sLKgqrXjJny0SNW6gtgfYGeoNa56ps6mbZi5UJVsLqhSCrzldXBTS31eoe9MOb4hhGL0SgDP8f4nykLn+n1oCwbdaNwlm9XqLlVvTbjoRxrR0SMBFEx5BPZZlt8Z2qvautVQ5kfUROghzKfzsy2SbwbaJU9qwO3Gm8sjFd4i932RC1KZ3jj+Gaj1ipoZd7iS6wsqApWN3QXVhZUPddmykePWKkvgPUFeoLaJK/kd6xcqApWNxRJZb6yMjgMU3NiE255Xf1aJT7fuh0GZV2A6E0rF5uhv2puVcdIldtFrWdRMeQT2WZbfGdqr2rrVUOZH1EToFJoQ3ZgUYGk95MR1ibo7ngoe44SuKErvMVue5QNM2LdG8c3G7VWQSvzFl9iZUFVsLqhu7CyoOq5NlM+esRKfQGsL9ATWHnQSn7HyoWqYHVDkVTmKyvTur2G3z19rxkOnlp1zHJL7AoYM9ZXKOr9ZpmouVUdI1VuF7WeRcWQT2SbbfGdqb2qrQ72z1AToEKVV6KzA8ld1MJ4N9Aqe44SuKErvMVue5QNM2LdG8c3G7VWQSvzFl9iZUFVsLqhu7CyoOq5NlM+esRKfQGsL9ATWHnQSn7HyoWqYHVDkWCcWB0Z+cqqqDGEov/KZ+t23KzxqYV63x7ygtFRflEdI1VuB0UQFUM+rZlt8Z2pvaqtDvbPUBOgQle/pvgEFUh6+7oa/7uBNrq8u0QF7rfYbY8qOyPWvXF8s1FrFbQyb/ElVhZUBasbugsrC6qeazPlo0es1BfA+gI9gZUHreR3rFyoClY3FImKrxn5yorgXW9s/KDoQ7iN1mHcanZT7zeDRic6d7mLyu2gCKJiyKc1sy2+M7VXtXW1oFGNmgCRPtAKhFX2G9XX1fjfDbTR5d0lKnC/xW57VNkZc+WN45uNGlNoZd7iS6wsqApWN3QXVhZUPddG9Z87rNQXwPoCPYGVB63kd6xcqApWNxSJiq8YV9MGX51U74XL/oumym7Q06/BjkTr66mj55PKRtXtRn2sHVAEUTHk05rZFt+Z2qva6mD/DDUBon0A7x9g9VTdihvV19X43w200eXdJSpwv8Vue1TZGbHujeObjRpTaGXe4kusLKgKVjd0F1YWVD3XRvWfO6zUF8D6Aj2BlQet5HesXKgKVjcUiYqvGFfTRt1Mq3pfmzoEzLqJ1wu1/8QlkZGJzl3ugvpYO6AIomLIpzWzLb4ztVe11cH+GWoCRPtA71txo/q6Gv+7gTa6vLtEBe632G2PKjtjnrxxfLNRYwqtzFt8iZUFVcHqhu7CyoKq59qo/nOHlfoCWF+gJ7DyoJX8jpULVcHqhiJR8RXjajStm1pVB0StfdlKt+Jm9VHV7uoYifpYO6AIouzzac1si+9M7VVtHX0ijY6aABk+0PNW3Ki+rsb/bqCNLu8uUYH7LXbbo8rOiHVvHN9s1JhCK/MWX2JlQVWwuqG7sLKg6rk2qv/cYaW+ANYX6AmsPGglv2PlQlWwuqFIVHzFuBqNejdc9R8RUPuylW7F4S+ksj6O/pdTo3OXu6A+1g4ogqgY8mnNbIvvTO1VbXWwf4aaABk+0PNW3Ki+rsb/bqCNLu8uUYH7LXbbo8rOmCNvHN9sWnFuZd7iS6wsqApWN3QXVhZUPddG9Z87rNQXwPoCPYGVB63kd6xcqApWNxSJiq8YV6MZ5euSKl+p/GN62cwaj9Xcqo6RqI+1A4ogKoZ8WjObsWdqr2rrVUOZH1ETIMsHet2KG9XX1fjfDbTR5d0lKnC/xW57VNkZse6N45tNlO/Pxlt8iZUFVcHqhu7CyoKq59qo/nOHlfoCWF+gJ7DyoJX8jpULVcHqhiJR8RXjajitr6X2gLUDmiHfOsOs8VjNrWq7oD7WDiiCqBjyac1sxp6pvaqtVw1lfkRNgCwf6HUrblRfV+N/N9BGl3eXqMD9FrvtUWVnzI83jm82Ld+fof13eYsvsbKgKljd0F1YWVC1r47qP3dYqS+A9QV6AisPWsnvWLlQFaxuKBIVXzGuhqP2Qb3iw+o2VDnZ6PFY2aU6RqrxgyKI8r9Pa2ZbfGdqr2rrKoGiF2oCZPpAj1txowZivA+CtetuoFX2nDVwv8Vue5QNM2LdG8c3m5n/XP4T3uJLrCyoClY3dBdWFlTtq7Plzy1W6gtgfYGewMqDVvI7Vi5UBasbigTjxOrw3kyj3lnWa8xWi1ffjJqbHKHmVnWMVOMHRRAVQz6tmc2ZZ2qvautVQ5kfURMg0wd63IpTgQSHgj1hbYLuBlplz1kD91vstkfZMGNuvHF8K2Bth/CC5tGIWgPe4kusLKgKVjd0F1YWVD3XZspHj1ipL4D1BXoCKw9aye9YuVAVrG4oErV+ZOXyK6DGrPr9cBt//PEHbU/1H47IQuUmo8dj5SfVMTJ7/KJiyCeyzbb4ztRe1VYH+2eoCZDtA9W34lQggXrC2gPdDbTKnqME7qub8rfYbY+yYUase+P4VqDi24h/pSvK397iS6wsqApWN3QXVhZUPddmykePWKkvgPUFegJyPVbmSn7HyoWqYHVDkVTmK6ugxqxXfjPq2h2F+gu1o8fjUfxE+UfU+EXFkI+3zrb4ztRe1VYH+2eoCZDtAyowQhk2HXWhYe2B7qLsOWvgfovd9igbel70bdMVesXVO7B2Qlf97S2+xMqCqmB1Q3dhZUHVa4bK8UacM0es1BfA+gI9QcVI3M6pJNNWrFyoClY3FImyY0a+sgqjHEJvjLp2RzFrPFZzq9pPst9pGBVDPt46m7Fnaq9q61VDmR9RE6DCB9RilHUrjtUF/fnnn39/ohbUy9oD3UXZc+ZNFSsHWslue5QNs2IdqwtadXwrUP6fFduewNoJ3fmaDCsHWsmXWFlQFaxu6C7q9mb116Qi14zerNQXwPoCPaF6nVNk2oqVC1XB6oYiGcWOM8HGC+p1EAdYe6AVUHP8559//vsTY6Lm1sz7OUZUDPl4a3Zjo5mpvaqtVw1lfkRNgAofUDaFMuzK6oF6LX6ol7XnyWZd2XOUwH1n4WPlQCvZbY+yYVasY3VBq45vBeqdK1CvQymGGmvojv1ZOdBKvsTKg6pgdUN3qY43CrVmVOQi0azUF8D6Aj0BuQArcyW/Y+VCVbC6oUhGiR8zwcYL6rVOAtYe6C5q7e0RA3/55RfaltF9VM2taj/J/uMiUTHk462ZAT2Dmdqr2hrlCG9FTYAqH8CGiNWfselWfz2vlw9lzD9lz+rAHZlkv8Fue5QNs/r7tvGtoPWXU0f6gw2tVwTc4Q2+xMqDqmB1Q3dRsRqbl0pWmPcbK/UFsL5AT1BjVH1LJdNWrFyoClY3FAnGidWBcTUcdQu510GcOjSDnsDK6/EHIGb1UdXuaj/JHr+o8j/emhnQM5ipvaqtUY7wVtQEqPIBZVco2rZqw1Gd+G2opzRPXuiu7DlK4L5zCPEGu+1RY5cV6942vlWoZLsqtp5BjfXVP6qy8QZfYuVBVbC6obuoNbjaT0dpRwQr9QWwvkBPUA8BqjfqmbZi5UJVsLqhSDBOrI6sfGUF1Ji94SAOqkZd+Og13mcZxU9ULhv1Ps+oGPLxrNkW35naq9rqYP8MNQEqfaDqVpzyoYzbd2fIeDePsmd14GZtgO604w1226NsmBXr3ja+Vajr/BBuzI2AGuu7B2dv8CVWHlQFqxu6S+tr1JUo3xkxHz1ipb4A1hfoCVmb/6tk2oqVC1XB6oYiqc5XVmC0Mcs6FFf9rHw9R+vbCSO9JoShxm+U/VzU+EXNh09km23xnam9qq29AtcqqAlQ6QPKtlCkfVuJX3VAzloclD0rAzfaz9oA3eENdtujbJgV6942vlW05sEI61ZrrO9+ffYNvsTKg6pgdUN3aflppc1UHjBiPnrESn0BrC/QU1iZUGW+kmkrVi5UBasbiqQ6X1kB5XOj3Rx/OgdUuXfzizuM8qDpDmpuVcbHivGLiiGfFs22+M7UXtXWq4YyP6ImQLUP4MYEa0f0TQpVT/XX3tQTqKf9VfasDNyqb7idcpfV7bZH2TAz1r1pfCtRN7KezIUo1FhDOMS6y+q+xMqEqmB1Q09QNsMYVjFb/txipb4A1hfoKSO8UzLTVqxcqApWNxRJj3xldnAjm41ZrzxH5SlPbaj6WXngmHXIWIGaW5X7OfXNjshXCETFkE9kywzoGczUXtXWp4Hi7agJUO0Dyr5QpI3VO4yqF0C18GHReIKyZ+XX+lQbnvRtdbvtUeOXGeveNL6VtOJa76/aqk3w00PC1X2JlQlVweqGnqBshp9XoeZKdS4SwUp9Aawv0FMwF1m5le+Jy7QVKxeqgtUNRdIjX5md1i3kykMW0GrL03eAtW6lV4G8g9U/g3+quVXpIyqPinywGhVDPl412+I7U3tVW2eYTCOjJkAPH1ABM3IDp57QQFUbYwRRVj/0dOFT9ny6uT5La+F9Mr6r222PegKVGeveNL6VtOZD1ZxktMb6qZ+t7kusTKgKVjf0hJbNqhgpF3nKTLn1GVhfoKdgLrJyoSe3cq+gHkhE2IqVC1XB6oYi6ZGvrEDWg6KrKPtBEah+Vty2bsWXytcu3EWtiVVza7Y9z8djZ1t8Z2qvamuVQ66Kmug9fEDZGIrcwKkDv6qNsRrziPpV2VDFJrhlw6esbLc9vWLdW8a3GnXrA4p8qniFVpyI2ACv7EusXKgKVjf0hNaBcUWO1ToIhC1nQ8XwGfsCWF+gCFi5UEVszPY7Vi5UBasbiqRXvjI7rbyg6hAaqLU66ja0OmSpyAUy84AKVPthswpaPhpJVAz5tGq2xXem9kYZyvyImug9fKDq9ojyJSjbn1pPaCLqVvaEKoK3WtQj/Gllu+1R/cyek28Z32pacQ3CU8dKWk85o5LvlX2JlQtVweqGnqLWjopNi1o3oB65yFOU/8/YF8D6AkXQ86vs8G1WNxRhK1YuVAWrG4pkNV+vovWV0KqxU3MPinpw38p/Mm/FtfKcXg9ArwI/YO2HsvvQslv0KyuiYsgnss0WkGZqr2orfm7uoyZ6Lx9oncBHLgytxD9zY6zqjUo6lT03RQfQPerJFxRhu5Xttke9ZD77vTlvGd8eqPULQh8rvyZRYeOVfYmVDVXB6oae0rodlJlntTaD0Kj5c4uZcuszsL5AEbQOzjM3m61cE4qwFSsXqoLVDUXSK19ZgVa+nv3VzVa8j374ovqJNRm5QgbqK+dQVp3RtPwDQuzMolV3dL1RMeQT2WZbfGdqr2prZoL4BtRk6+UDCJCsPVDVrTgsDhkb49bCEOXHreC5CQloNNhYs7qgqA0wWNVue1pjmc0bxrcXrdsXGIOK5LA11tFxYVVfYmVDVbC6oQhaPpphr6PDEGjU/LmF8v0Z+wJYX6AoWn6XsdlUG7+9ImzFyoWqYHVDkfTMV2anNXZQ1gMrxHKswaxOKOrSw0arn1izo2mtKxn7nyyO9nNZeVQrPkYf0oKoGPL59GyL70ztVW2NSq7vgLr3CQSe7GYFzizURO/pA60gGrlAtJK/6ADXeuofGdiOAvemyMXoaFGPnqMr2m1P6zA6OkFirD6+vThKurOSqo3WIRXqzjgIXNGXWPlQFaxuKILWLYloe505hINGzZ9bzJRbn4H1BYqi0u/OHMJBEbZi5UJVsLqhSHrmKyvvwSD4fvQYYnxQLqsPyjgYA631ObLOViyBKh54RnFmPxcdH4/GL2NOR8WQT2SbbfGdqb2qrfh5D1qbmgxHzUJN9J4+0JqUkRuqMxvjp09jESBbvgJFJg7KnmwRxGefLkoYn9aijt9Fs6LdvlEHGJH+r3jD+PZCrWN7Ra9pWI9acxTKuHUCVvQlVj5UBasbikLFHgj2ejqWWHPYOjViLnKXmXLrM7C+QJG05nBEnAAsD1KxMcJWrFyoClY3FE2PfKXlLzPtwRAPj9bnqK9on8k/Ig91vmn1E/Z8WvfRw51e5wV3UWsiU8RXmY/8I3M+R8SQT2SbbfGdqb2qrT0m1pGzItjMgprovX2g6lZc671mmzAWVxcILK5HfgJF+6+yJ2CJC3wVbbh6IIfPn7nRkLXBX81u37TGFr/LZvXx7cmZeYPk42mcw79Xyc1eme9hAqv5EqsDqoLVDUVxdHgKwYevrhkAtmCbMaxNql74xmwov5yxL4D1BYoE85/VsRcO0iL9DvFRxacIW7FyoSpY3VA01fnKUdyfaQ8GsFazfuz1JCc4mwtEHOa0wH6A1bvXnbUFa8dR/7DGzAZiEOuL8v+7PoLxU3XtlbWfAxEx5BPZZlt8Z2qvait+Xs2ZgJbpsJGoydfbBxCIWbsgjH8krSvTeyGQw98QtNhCgZ9jITtbXkaCouwJkOiyZHQT2o32ox+MrX/sQI8po397VrLbN2gTq3sT+oQFd98f/PfWF9bPq6w8vr1BH1nfmfbzUtkVv8OaAzuoGMBUNdYr+RKrB6qC1Q1FcubwFIK9Nt9knLEX1iSsTfgs+/2I+egR8GHWl1F0FVYGFM3ZcYuKE/icqjPC71i5UBWsbigaNXc3RecrK+3BNjAOrB/fQrzc5wQM/BzjjfWvlfPvVZULnJ3jrT5uvoN16owvbGvMbKhcDn1vjSP6C3vCB9T4YX6cHT8o2z/QTlbvpjMx5BPZMgN6BjO1V7UVP6+GteNbPdp1BzXRR/ABTHzWNggTMhJMclZPlrKCmrLnBoIv+320MJ4VrGI3xtkFkoktvndYeXx704pvFaoe61V8idUFVcHqhqJRa0m0trVcJeIj5qNHqHx1FF2FlQFlUBUXN7/L3AexcqEqWN1QBpX5CivjW7PswfacfQASrepcoDr3mfEQDqg1eJsvVeNYtZ97GkM+kS0zoGcwU3tVW3sE2zNPGKIPirJQE30EH/iccJO2QZiw0VQFtcxFT9lzD3yTfSZKVUF7YwW7MdTG9IyuJrYtVh3fEVDrWqawfvVan1bwJVYfVAWrG8og+/B074cq3o2aP7foMa+v6CqsDCiL7Dix97vMfRArF6qC1Q1lUJmvrLQH+yY7P/8WbhP1oOLQEX4SmQtXo/Zz+z5lx8rK/dzTGPKJbJkBPYOZ2qvaip9Xc+T4mPyzoCb6KD7QGuuMhRaL0plF/o4qNsDKnt8gaGX0s5ffzG43xd1kJTr5WHV8RwBPa6tui2F+7q/292B2X2L1QlWwuqEsMhJ92On7q2MqCR8lF7mCyldH0VVYGVAmGRt1Fh8y90GsXKgKVjeURVW+stIejFGRE+AyQ3SeeBWsAVm5AMZv1ptwG2o/9223rPUGXw+u5kkM+US2zICewUztVW3Fz3vQCpIzbSrVRB/FB6pvxQHUGb35QHkVG2BlT8XRO1TOCotprydrGzPbrcWdPmXExVXHdxSwbjy5mt8S4kLvpHvPzL7E6oaqYHVDmWDDFOWbWHOUndjnR8xHj1D56ii6CisDyibS7+BHzO8y90GsXKgKVjeUSVW+ssoerEXGQyuU12vfrIjMBUbs313Ufo7lcvhZ1OFt7/3c3RjyiWyZAT2Dmdqr2tpzwsFZ9kkCEsyRNjtnUBN9JB9QbYQyx3vbLN5dCPHv8O8rNocbaqxaYAzvLoTw/55zkDGj3Y64mpBl2mTF8R0JbCIiDsgxN/F0ceRxntGXWDugKljdUAWIQ3cPRs7kR+zfjZiPHqHy1VF0FVYGVMWThxRHfqdsFeF3rFyoClY3lE1VvoLYP/se7AwROQEOaXoerhyBNRz5yt1cYMS9yFPUfq7l4/CV1p65pZHG8E4MqYusxphyEPgw0bEYqiCHn+P3+NysyQCeQGMxRF9YEMRijt+hjzNc+17NbltCxjYl6AcSU3ymirfMi15gPmLcMIZqfDFPt9/js7D/jIec9qV5QOxHoqxstfkk1pLKeGTW5qzfbevgmTiIWPJdDoRyzDNGy1dWYJ8TqBtQW56+xd/Z8oEruQDiwexfQVWovp/JfWBz2B5zDOWo/RzGEGM96hheiSE+iDPGGGOMMcaYCfBBnDFmRJ4cxL0RH8QZY4wxxhhjzAT4IM4YMyI+iLuGD+KMMcYYY4wxZgJ8EGeMGREfxF3DB3HGGGOMMcYYMwE+iDPGjIgP4q7hgzhjjDHGGGOMmQC80J5tdvEScGOM6YUP4q7hgzhjjDHGGGOMmQC12cVNOWOM6YUP4q7hgzhjjDHGGGOMmYCffvqJbnZ///33vz9hjDH1+CDuGj6IM8YYY4wxxpjB+e9//0s3utCff/7596eMMaYeH8RdwwdxxhhjjDHGGDM4v/32G93oQsYY0xMfxF3DUdsYY4wxxhhjBudf//oX3ej+/PPPf3/CGGP64IO4a/ggzhhjjDHGGGMugq+DVv21Umxm2SYXwk05Y4zpiQ/iruGDOGOMMcYYY4y5yHZDreIwTm1yIbw7zhhjeuKDuGv4IM4YY4wxxhhjLvCf//znh81m5mFc691w/lqqMWYEfBB3DR/EGWOMMcYYY8xJ8JVUtuHEDbno22m///47rWuTN7nGmBHwQdw1fBBnjDHGGGOMMSf59ddf6YYT+umnn8Le2da6CQf5NpwxZhR8EHcNH8QZY4wxxhhjzAXUXzDd9M9//vNzm+0Of/zxR/OdcBAO/PxuOGPMKPgg7ho+iDPGGGOMMcaYixwdxkE4MMPNNdxuUxtS/ByHdnjPHA7wWDnfwmGdMcaMgg/iruGDOGOMMcYYY4y5AQ7Z2OYzU3dv2hljTBY+iLuGD+KMMcYYY4wx5ibff0E1Uz6EM8aMiA/iruGDOGOMMcYYY4x5AN7XdvRetyfCV1z9dVRjzKj4IO4aPogzxhhjjDHGmACw6Yw+kMO744wxZmR8EHcNH8QZY4wxxhhjTCDYfOIADTfZ2Ob0SPijDb/++qv/MqoxZgp8EHcNH8QZY4wxxhhjTBL4SineI4eNKvurqPgZfoeDO/x11T///PPvf2mMMWY9/vrrfwGfl8Q2zVWtwwAAAABJRU5ErkJggg==","Name":"H1: Roboto Cond Light: 85 pt","Paragraph":{"Font":{"Name":"Roboto Condensed Light","Size":85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uAAAABBCAYAAACQARFrAAAAAXNSR0IArs4c6QAAAARnQU1BAACxjwv8YQUAAAAJcEhZcwAADsMAAA7DAcdvqGQAABlaSURBVHhe7Z09kuw2z4W9Qe/jXYSX4BV4A86dO3bq1KFDZ96BvzrzXbqOT6kl/JGiuvFUoe6dGREkQQCEKE3Pd/80TdM0TdM0TbOMLsCbx/Hdd9/9Kz/++OO37zZN864gzjvm9+bPP//8T27G103TvKYL8OZxcJLvzbhp3p8uwPenC/Cm8fFVgP/6669LAkcDFP1m+euvv/755ZdfvpLy999//x/9+N7PP//8zx9//PHt6meh9vLKmP/vv//+TeN7oHNsmjOQI3777bcvX/nf//73H/8ZPjTi5O+///7WqtkJrBGv12x0T6zYq6zAD8dehr3tKXQBXkd27z+SLPBL5MkffvjhP3rx9ZPrrDt5bAGOTZWT8pVg431aIVodhAiSdygweE4rNuPmmSB+PDliyLvEyTvxKQU4/I77hczaj6vR/eop494R1CpsywqJgsL66ODiSHBdr7udRxbgOM1iPR756aefvmnZH7VXheBk5Wk3IgrPpwvw5gjEOftJRFYVXc01n1KAH+X8p/ihjn1WHfEJqP9VSAQ8gTnSdSWdO208rgDH6RTrgCAho6jUUyvcuR1dj0cmTyBjL9hizF9fzYHg+0+F59EFeKPoI9LhJ7hxP8pt+B5i6+iU58lx8k58SgF+dAL+lEf7ul8dxVpjg/3vrj3uqPhGPtR1xddHddaqmHkyjyrA9bEMCktLckK/WoQ+YWPN2os5CiYUJE+E5/DpBbjG7qdz9H6iJ58hxzwxV7w7n1KAA+Tl4YP9Drifd8iJXNDescfpWsIf8drvGfi55s67fOBOPP73mAIcJwO8uBaHYJ7oHBl7HXH0XpnHhrvA4+8CvAvwARdpkOjrZke54imnkO/KJxXgT0X3q7v213fIiav9XeGngZ5aS3Mn9HwaHv97TAGujzgi7zFrAXqHY3uoLsCBrvXuNjji6eOvxBPs74z+Xkj2NTNsJKwPm0pzH6sLEo2ritz77nQBXgf7+2rf01zqrbWy7Z+Ox/8eUYDre3GZBKzveep74zsxowAHaoOnnYLz2LsA7wIc8KkL/l8R12rbp76y9Q50Ab4/XYDXwXv0at/jvqMHGawD//8kPP73iAJc31/OPA5+0t3ZrAJcnwQ87R1XHnsX4M/fbLKoDariBLDeT9tIdqIL8P3pArwOHv9K39Mnf9H6SGuMpx3yZfD43yMKcP7FquyjYHWwnYvPWQU4YL1PKyx47F2AP3+zycKnLdWviujHGX7SRrITXYDvTxfgdfD4V9pRDzszsJ4n/TJxFo//PaIA5zYVn+PN+nYu4KL2ssAbGuRJ8Li7AP/sAhxPw3j+1YleT3L6NZR76AJ8f3S/Wlk4Mk/PifrK7Uo78mFnttbimM3+Ts6T8Pjf9gV4pM0VfGK2cwE3Y+6DVWs+Ax53F+DP3myy6IlNtR/rZlhxAND46QJ8f3S/umtPeXpOvNOO3G/W5z91b/LM+3EFeMXHgT3lzixiLysz1hyngyhQ+AYHgq/x/ar37Vn30WaMogmFGa8zBK8n4HsY58xfvl1lB+AJ9igr5+OFT2wgM2D9mHOWneyJsSAm+JdYZ44DcXfUJwTfQ9wexSbHMv4/G42ryty7EtgSY1d7cy6sQverV3vKbJ9bkRNnonZchXX9rOjTyay+LKvqAo//ff1UG8wylC6wJalVOwXgBcD/rcChxqaJfytuBs6I2MuKrnkmEesp5JnA2bPzYH26fvpxlWeCcVcy2w5HeqwSiZvV6xqBx+CJZQ+cLyBRVtrzKm8i3tEHX3MkyHMVORd45q+/mxPN2VE0P6707aq5WnMh/EDzf2QMd/jcUXurXPWxer8f4CaEx7kKrA/3my1G1R8yNYYF7kvjdVZdcNTeKl/2gRJNNlbn96ILsjKpMZwEPAnuKHlU3DG9Yqa9dM0juvELaSNBeQXtor/QxnrG+kGXnoZapOIJyCo7HLW3iiem71pXLxofnsTpASdz3I93fnfYU23D66/zsUj2ZDIam2PukYIwQ0V+jJKdK2xmKXRV+KYnMoYzn/MUQEMsPnfUzio8viNW7/cD9b1VzOiX9c2OoaO+ornXWhcctbXKV7xAiRr+yjGjaIDOXpBX8Bism7aOfcgsW4GZ9squ+VGSx9ewp+rC1/j+0fWR4oJ1jM2BN3h8D8lbkyVOMI42gkwRvtIO3MYr1vW9c129oH/ud1Y+QT/QPcSzCd9lT7XN6IvjBBsTTqV4Pvg/Ykc3LYwhWnxwn0MQh3qiOPrm4m/EZqQgzKD5cZZvHZGZK2yo/gOBvdXfjuw9ivDIGF75HN/wVfscX+8VtQejc7G0qYJ9L7M3eeF1gu0rGPog0D8T7mvkaY4Fa84ZYrG9tvHIl49BiSabWU6mTr0yqQ2wADwGGN8KtxtylSAyzLRXds01yVuDS0/fIoHO7RE4Qyd0WeaBYkaLAhQ+Ee60A9B1zHL3fDzoI9PZjzgj3GVPzR34Gj4+vrb4u96sWgsxhvuEoMiy3ExgvMN2sEWkIMygcbVyr8rMldtCkOcsexT2wWFv7JGRMVz53Cjuz6jwuaqcyDqGzNzvB2yDyPyjRNb8Cs5/s+cy+oHAB8Z8rDHAOWdIpC7w+N/HFeAa4B6QmMZdOv71FO8RZtqLgw3iQdtaEiuja2AtSgbcdgQM/vWeEmqweZPr3XYAnmC/Yof5eFiVt6Lcac+j3DH+78lbeqPqiRFcy20Rb94Y4/geemDX2ahvVebeK9hvPHPVwyXLCR4zntZAeN2tYzjzOc/NccbngK5dlNX7/eDV+sMOmBv/HIL1wveyBxCv+s0wQ+crRj+QsW7RGGBdM/3v66faYNZGNrOgtMLGnV0gZJlpL9brcVIdk9fBB5pkPT7H7SLtB7pheQqkHewAPMF+xi7z8bAqb0W4257a/xDvTYDGiCcH6Q1EpIDBhsg6ILM3cqC+VZl7r4gWLdwOEokHfaoEsY5BfW7stV6fUz1e2+vaPQ1eR9gOBaCu7SuBzaO+yn1Y1/yKGTpfMfoZAltE0Bjw+q/H/z6qAMcGwP2vuqONMsteagfPYxZNBN67w4FurJ7g5HYQb4Aw404Z4gnYHewAPMF+xi7z8bAqb0W4256aOyDw9Qh8aOFZT24X7RvoaywzfWqgvrVyr2Lfsc4V/sXjzRwucf8Q6xgqfY7zsne9q3LiXfDccQPOcWSVyA1/xO+umKHzFaOfIZn6jtfAW8h7/O+jCnA2ajQxrGSWvdgOEGtxoMVApvAF2CRYn3Uc3MbT7gi928WJ3xW72AFUbDY7zcfDqrzlZQd7HhVD0Q1J+7egJ+fZx+Osa/ZGDtS3Vu5VkaIlksdeob5jHUOlzyFmWI+Hipx4Jzx2FqwD7Knxj7VmnxniLcK5LrCu+RU8riqdrxj9QLL1nd70e+LJ439fP121kWmArkxqmqAyd0ermGEvdSxPcZBxyiOimzS3yQY1khnrs9h4FzsAT7C/Yqf5eFiVt7zsYE/NHZkNSe1suQFQG+CmJMPKjRzonC15oYrIXLkNJAvrso5Bfc57cshEfG6gbZ8Gj32INeb1tBw3z1a4XVWMRXw5SuX49RDFE/8e/zsswFeJZ1JZqh6HrqS6AMdNB+vzJkh+HzWTXBleF2vQjOs9bc7wjmEXOwBPsL9ip/l40LnvUoDvYE/NHSiIo2jesNgZYxzXV9iA9c3yJ0Z9a+VeFZlrdbwNXR59lT6nN52e2K7IiXfCY4d4DgtROLIvQKwHANymKsYivhylevxRfR7/+4gCXB9nZU+kVqEJLWMvPZGCeO3AbT131mdwgEIs8PUVgcZjsBQL3P+ddgAVmw23v3s+HnTunk16Jjymu+ypuSNjm4guvr46Riv0XaG+tWqvApG58lgzhe+A9VnHcLfPDSpy4l3gpJ9v4CNP6vXmxXrgyG2qYiziy1Gqx89j9xzaevzv66faYJWsSGoayLOdoBIdu9deaI9kDOdhPRBvYGceyZyhvmd51MjXV6yn533DnewAtJ2X3ebjQfvwbNKz2MWemjsytono4uuz78AD3gxX5HC1d9U6WvDOVdenYqysz2rvu31uoGv3RBDfkeJ7wD4EsRy28fVVMeb15QzV48fhCeu04vG/r59qg0zgnKFBtSKp8eMY/H9GITALtVeFwAaRJwA6lkxyYKCH9Vp8j6+vCDT1/zMf2ckOILvZ7DYfD6vylodd7KnjyNjGq0uvr8jzKzdyoL5VMQcr3rmqvSue8LI+q729fnJGRlc2J74Daj/Lkzi+virGvL6coXr8UT/ytHvrAlzvYGb9Mtgs1F4ZQeGdOYmC7VhflY/oHC16+foZgXY2hp3sAKJJYrDbfDysylsedrGn9/ozsn1X5PmVGzlQ36qYgxXvXGfc7LI+q729fnJGRlc2J74L3t9FYZtVxZjXlzNUjz+6v3j8720LcE1KVe9irkTtlZHsSdwsH9E5Wm6S+PrVgbaTHYCOx8tu8/Ewa+wZdrGnXp8Zh1eXXg+bZFm5kQNdx4o5WPHOdYbPsT6rvb1+ckZGl9rjU/H6BV9bFWNeX85QPf5oXHn87y0LcP1NYMvd345k7KVts5/8MstHInPk61cH2k52ADoeL7vNx8OssWfYxZ56fWYcXl3esVpYuZEDXceKOVjxznWGz7E+q729fnJGRpfa41NRG17dtHPNVBVjXl/OMPqp6isaVx7/e8sCnB+9QCreibuDrL3Y+SGZU/BZPhKZI1+/OtB2sgPQ8XjZbT4eZo09wy721Osz4/Dq8o7VwsqNHOg6VszBineuM3yO9Vnt7fWTMzK61B6fCn6Xie1w5cMzYmyGzleMfqr6isaVx//ergDXj9ur+Eimu8jaS9tnnHKWj0TmyNevDrSd7AB0PF52m4+HWWPPsIs99frMOLy6vGO1sHIjB7qOFXOw4p3rDJ9jfVZ7e/3kjIwutccnw3a4eg13RozN0PmK0U9VX9G48vjfWxXg+vmXOAl/MhX24gCARNd2lo9E5sjXrw60newAdDxedpuPh1ljz7CLPfX6zDi8urxjtbByIwe6jhVzsOKd6wyfY31We3v95IyMLrXHJ8N2uFpHr99ZmKHzFaOfqr6iceXxv7cpwPG4Rd/7xrvgT6bCXnpTEnXMWT4SmSNfvzrQdrID0PF42W0+HvQXrWf04WUXe+r1mXF4dXnHamHlRg50HVf6lneuM3yO9Vnt7fWTMzK61B6fDNvhah3Z76oOLz39Z6nuKxpXHv97mwJc3/vOfurHDlTZS/8QT2R9Z/mIzrE/BeX/pT8F5RrtA3OZAfqB7iFnnxO/iz31+sw4vLr0+op14eJg9kYOdB0r5mDFO9cZPsf6rPb2+skZGV1qj0+G7XC1jtE/PHMG66v4g1xncF8VOSIaVx7/e4sCXN/7nr3Qq6iyl54URpwTGz7rqPIRnaNFL1+/OtB2sgPwBPsRu83Hg/6S0ay4143p7MnaLvastH+274o8jzgf+ipi/gqNq4o5WPHOVfN7Zq0HrM9qb6+fnJHRlc2J7wTb4WodZ9iN9c2OIe6rIkeoPaxvVHjs+PgCXHVmP25vJyrtlT0F17FUfbJMZPPg62cE2hk72QF4xn7EbvPxwn3M+p0P+Bj3c8Yu9tRxZOzv1aXXV+R5XoOKmL9C46piDla8c1V7V/gc67Pa2+snZ2R0ZXPiXWCOGPuQCtgOVwcU1YcHuobQPxPuqyJHRP3I0+7rp9oga/hX6IJUOBm/9w15+nvfTKW9dAP3OuiMtQPqe2eP9wd8fUWgITGxzjN2sgPQdl52m48XrD/3MwPOMVc3+LvYU8eBr6NEdPH1FU8meJ0rYv4KtXfVOlrwznWGz7E+q73v9rmBrt1TqB63PiG88gu1efZGbtUhzID7qsgRHIcQK551/PqpNphlKF3gK4e4Qg00+w5rNdX20lNw780Kt636y6KR9874+upAszxB4f7vtAPwBPsruP3d8/Gi8686cR7oJmbxN77+Lntq7sjk9Iiu6j/qwTFaoe8K9ats7vUQmSuPteKjd1mfdQx3+9ygIifegRas2UMLtSH0X8HXZ/1IXw2eDfdVkSP49wo9T1c9/vf1U22QCZwz1CEySU3HvCIpr6bSXkAfMXlPptghscFWwDcFkc2mYt29xcIudgCeYH/FTvPxgpvI0Q+k+j1wFPSs3xKDO9hTc0cmp0d0YYzj+gobsL6Z/jTQuMrmXg+RuVbH29Dl0Xe3zw0qcuId6JyzhwlqB8uBG+cu/D9DpS4Loy9IdQx4DlI8/vfIAlw33apNbjeq7MXAVqzTc5etd7TZ1310Ha3z4zbZQPM+pgO72AHgWm4bYaf5RODiozoX6OtJFtvsYE/NHZmcHtFVbQPE+dBVsbleoXE124eZyFyrnzixLusY7va5QUVOvAven7OHCexH1ryocRs9hdd9FXpnw/1lc4T6nyf+Pf73yAKcN1zIrPHeTZW9GF1rT5BrIZBNENFNmtvAFzJEfvFkFzsAT7C/Yqf5RNBHtxVxMuAN0eprO9hTc0cmR0Z0aZvs64HVJ7xXaFxV+tQVXDhZ56oxkD09ZV3WMdztc4OKnHgXfCOVPUxgG1hPcDV3Rf1e12D2HgC4v2yOWLUnP64A1zv9qIM8gQp7HcFFBcRzl8uPlbxtFR6HJ2C4f4jl3bZXRE9Pd7AD0NiNjmOX+UTRdcyMf6C29RSRd9szU8AoUV087syNshaXK3xK137lPoP5RebK4/U8Mle0+HiSz4GqnHgH+spbdG9TG3huyDh3IYYjVMW+h9HfkEzRnxm/x/8eVYDraSUc5Z3J2usVut6eE7qqzRB9sh6Pz3E7SDRJ6Fyw8VjZwQ5AxxGN3V3mE0U3rmxuQNLkJOz1sbvtiesi7Y6I6tI8A5tE4HWARG3pQcdelXstYH6RuerhVGTN9QQUYh3DDj4HqnLiXUQPhRiOGW8Bqfbz+n5V3HvhPiHRPSAb+x7/e0wBjsSgG+LqO1ts8iM48G/2Md8VGXtdwXohHlvyBgHxFPBAHdS7oXLbsR7eYNMCC+L1p7vtANRHPDcRyg7zyaAFiHf8DJ8CQSKxfqc91S8yOT2jK5uzdR0gK/wquwlnYL/JrLk3J+oeO8Q6hl18TttGc+Lq/X6Afnj83qcZ7D8Q5BEvGnfW02S9gYPdVsH9DvHmXB1/JGd5/O8xBXjFhpjlKDl5F8dDxl5XwDFZt8dRj4pXa3v1Nejxwu2hb/gGgt3iuwiykVhZj5e77TDgMWQS3i7zyaB5Al978hlvukM8scHcaU/NHR4bKBldOg/Y1rKZ45qxlvg3WpRG0XHj61Vk5qqvj8B2lj0Kazp8VQs46xh28TnAcRfNiRq7EIstK0Ce4H6ta6CHEF7/GRwVoldrgJ+rzTI+4IX7xZqPsVhvYJD7dfzRuGc9Z/73iAJcXz2ZIVeOqmMfMtPBovaygETCuiGe5IIAVWfF19gA1Ca4FmuohQ2ut2zGCuuATXQsCDjc9et8EGCa2CDYpKLcaYeBzgnzYX34v3Vtd5hPllG4sSC+4RM6LtgF84If6Twg0eJ7cJc9oZt1aF8esrpge24PgV31EAVroTE65s6FRbSo8KB7YrWcwfaKzFX9HzaETXXdYG/EBPcH3wPc3jqGnXwumxO1/yGZOXk5WsdXeQP+ip/z9WifQZ/AQY7i9tW+WlmvWOC+4bMY1/jaEwNDMvaz+t8jCvDZyRBiSTJH7c6COEvUXlbUSbz64URHRYtF0I4d0gPrGWOGLk1AFskmKXCXHZiruXvWdof5ZNGTIK/AniiGK7jDnpo7Mjm9QtfRBnclWIMxd94DrAVhBu5vhpzBtorOVYs3i7Cv8fetY9jN57I58ajNzP3+iGgeq9jXwFERbhHcKKyG+x8+i/HfVRdY/K8L8G9iSTK4oxobKf7F4s4kai8rX3dgpB8OEwHBxnquJBucrEtt4klY1fZcbQcGG+dZwEfmeud8KkD8RAoR3JjO2GhX2lNzRyanV+mCD1o3Q+RjXgO05Z/NhvubIWdgfuO6zFw9/gafZ/hn1jHs5nPZnLh6v38F+h3jsEgk158B21v7x3V6Qr4KHgf7LPyAY+pKquxn8b/zTNA0DnBiiAJYgxVf4/tVJ4pXwPGx+WjQIRjwPYxj5knGXXbAnLCRar+YcyYp7rKuUeAPSHawgybE4RPwl1Ub7NPtmWXMX9dirAPWq6kBOQH2Vt8ffo+4OMqFui5PZVZOvAPkJ8xFDxVW5Q3Y66h/fI3v33WDMuAxHfnsHXXBlf91Ad40TdM0zb9osdA0u/NEn+0CvGmapmmaf3liMdN8Nk/02S7Am6Zpmqb5Fy5m8Ni+aXaHfbYL8KZpmqZpHgXeleVipvqX+ppmBuyzXYA3TdM0TfMo8Mt0XMxkPs2kaVbBPtsFeNM0TdM0jwKfqMHFTNM8AfbZLsCbpmmaplkGTqszf0REXz/BR6g1zRNgv+0CvGmapmmaZYzPG44W4foZz/36SfMU2G+7AG+apmmaZglff9iDihD8gRHrH0fBHwzR4rs//aR5Euy7XYA3TdM0TbMMvDLChQgEp+L4K396mo2ie/x1Q22TeY2lae6A/bcL8KZpmqZploKiWv/Mv0eeUrw0DfNEH+4CvGmapmneDHx+t6cQx7U4KW+aJ8K+3AV40zRN0zS3ghNxvM+NooSLlFGo4BUUXNM0T0b9en/++ef/AB7YM6wtf3PCAAAAAElFTkSuQmCC","Name":"H2: Roboto Cond Light: 50 pt","Paragraph":{"Font":{"Name":"Roboto Condensed Light","Size":5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hEAAAAvCAYAAABdcZjmAAAAAXNSR0IArs4c6QAAAARnQU1BAACxjwv8YQUAAAAJcEhZcwAADsMAAA7DAcdvqGQAABCRSURBVHhe7Zw9lhQ7EoXZIPtgEW8JrIAN4D8fGxcXExOPHfScWzOXuQj9REgKZXZXfOfodNElKeNfkVlFv3tJkiRJkiSZIJuIJ+Ljx48v7969e/xMkrcE4jpj28aXL19+2ytJVskoeiKyiUjeKtlE2MkmItnJI4p2JeCPHz9+74VA9fDr16+Xf//99+Wff/75vQdlwl54/ypUL8uAzJ8/f375/v37/3a4B5CL8iX3AHH99evXh0/ev3//VxwhJxB/SR+12S4i9vz58+fDzxh4fQXP3EScPGc0tz98+PBmbX6LJgJO5bre8DYmu/A2EToQrFcVixL4FzLtLIrJPNa4x4DP7hJHd0TttIuIPXFzEbGvh2dtIk6dM2gePn36VN0b461xeROhHSEMX969f/v27Y85SMLTePWCDlosMKDH1cC/kOWq4pX8H41p+APxUd4FlXGEu9c7xNEdUVvuImLPbCKu4dQ5g324BwZ8jKcRb/kG4NImQru1UXHU5Dv9McHsExas00fUVwcS/As5ripeq8z64W5osbI0BYgbxtGVj8HvDO25M7Yj9qQvMRDPVxDdRNwtT0+dM9pA4OOLq/y7m5E/L2siZgKNnyvh50lWkgJFg2txeFxJNhHXowXNU6S0kXit/ouENt1pm4g97wByh7pFcKc8PXXOaANxdZ3fzciGlzURuBbmoTBaUUedfBqxmhTa3WKvq6DNX2tRXPXD1aj8+HzWC3Tm+ivj6I7QLjtjO2LPO6BxFMGd8vTEOYOPIdngv7UGAoz8eVkTwXneYmrdfyerSaFPI2YOj10woV5rUbxTcZqBTyE8BU1BsaL+s5/ZvlVol52xHbHnHUDuULcI7pSnlCPynNGbxLf4UeMtmwid532iwHUnE3tHUlwhdwmufbUMK9ypOM1A2VcaAH6fYrYReavQtjtjO2LPO4DcoW4R3CVPT5wz2thfeYMYyciflzcReO2B63qy6ufHO4LYqlcPyIv1VxZ/yrDq56vY4Yer2PVRHAoV9yn/N8czQ5vsjO2IPe8Acoe6RTCTp7trNog+Z8Az5OPIn5c0ETA25nodCyyy4j3Ow1jFqlcPlckDDh88BmeCYeA1fof3PFCG0nbQqbQZ/r2azDtkV5l6o9Spx06bWtlVbOAT7uPJn506qwwK5MFTFn4xDQNPTqD7rM78Yz3cj3uWscn3PHEwImJPrSVe/0EO9R/sDHurbVu+USL8x/mj0bJl6eMdRJ8zgLZCHl0FbVfKCj+XdsW/y9ypoWt647G/LiiF8KIJYhF0Bu6PwG5RGm6laIMdelEmFAELuKYmc2tgjjVJKAP9jDtiLUq1gfe9h8xO2WvrasMSuxE2taIxuQLu2LAXhuWJRoTOtUNIm6TaQBx5Pi+2xiZtwN9Z4sBKxJ6wMfe12Bs2s/iP9bDmm5JZ//Xkra2pjZYt8Xudt1qzV6EcvXMGvuG8qJsPC7QdbbujrtfW1Mbj2rqg5WArmiARTQSU5v69gMZ7NOIOOXboxfUWG6ue0APX1AKM1/idBooliDXYqBMKFNZq0tb2txxYIEp2sOKHSLks0PbY/xRROmMN5wN+sQw6apwgpnR//LQcDtiD+9fkxh6Qk4erxoUlv6xE7Kmy4nUP6Ky+gZ3LNbADvyeD93FHzPktov03k6dYw+tY10ShedPzEZ6ScZ7FLlGwttB/eN2q62WzaKnrI3++qiaCQbYzqS2s6gXncX2vswU6F8WhF5yYywIC2+DfPRhsWIP5+NkD+9Hm+DkiUnYw64douSzwwDsVu5E6w/bcm697/lC/4cAaoTE3kgX21Dv1nfaN2FNtgdc9mK8Yo+aOjQBth9FC/ceDsOcXr/9m8/Qu0IYjv6vNldpHcPj3yIez8FrIYcgy8hFyijqWstcY+fNVNBEogBGF3cqqXgw2DEtR9OipATHyH/fGQOG1oHeFI90jZQezfoiWywLl3rXfiEidYXvqg2E5WDQHeujelrskwNqAsdO+EXtqDON1C0/eEX0KgdFCbQyf7/QfiDoHovGeM8wxxgd8xhxqDexvyUcPlAPDGqv6tGXko5E/b91EwNjYh46xODaCFb107ci+s9fBXK7DHi002HrzSnin12s8omUHM9c4IZcF7rWaYxaiddZ5M81ob29LrJWovjvtG7Gnytqzg+VjiRIcglzTW6f+Q021oP4bNXeqoyf+rmL2nOF8fjmZOqPh0vV4rU0Y1vWeDHrRuu7Z15prI3/+0UTsHDPBo8Yoh6VbjmI2KRA8GpgjB3u6fUWLR89OtK+nQAPozP1bOkTLDmb8cEIuC9xr54HUIlpnjQc8urWge7d8h3wZzWnBdTvtG7GnxjBet9ADyoPW0BbqP4+drWtm6+Up1Ebl8OQ617Dhg896zYc2GngisQvq441T/X5Eq66DkT8fkcYJO8dM8PSci4Nv1AFH4U0KzNdCPgouwsLhDQbAx3C9BmE22FT/lg+iZQczxemEXBYo94wcXqJ1hu2pjweuaflOiyx87YHrdto3Yk+N4ZaOloarBWTl2hZR/iMzeXoStVE5POeMrrPWeLX9ru9IUB9vnFqfLo38+UcTsZosu4MHTsGdDhzLfXfcFXpRvbwDNrUEF+CaGdtpV9liNtgg/0i20fs9LLKDmfjyzlesclngPqs5ZoHXitIZ+47m1OCally6b+/OqAbX7bRvxJ4aw3hdQ+d4b5yY4xgtVv03qsEzeXols+cM52J4/MTr7HoaQZ9749Tqp9G8RxRxwmqyRAaP3tmj0J1E9fIMT6e5ajus4XrsVWM22EBPthOyA+91Tsllgfus5tiIEzrrHA9c05JrpWnjup32jdhT/dOy78oTGeY4RotV/43ssRqDV+I5ZzjP2wxonHub5Rr0+UycUo6en0b+fDVNBNAvG3mTawWPXloAPDbQa8zoZik8UcF2Qnag17HY9pRcFrjPao6NOKEzbM85Hrim5TvGp3dfwHU77Ruxp8U/al+vDy02XPXfyB6qoyVP74blnFnRUdci31ahz2fi1KLDSNdX1UToZ4UnP9bw6sXHVficzIpeA6+9WNZHBdsJ2YHOs/jhlFwWuM9qjo04oTNszzkeuKblO8and1/AdTvtG7Gn175eH1psuOq/kT1UR0ue3g3LObOq48raEvp8Jk4tcox0fVVNBNBvwp7Cq5fezVntoNfAay+W9VHBdkJ2oPMsdj0llwV+YXE1x0ac0Bm25xwPXNPyHePTuy/gup32jdjTa1+vDy02XPXfyB6qoyVP78jonFn58ivgWlxnFfp8Jk4tOoz8+eqaCOzLa+z4PMnCjF78hry12dFr4LUXy/qoYDshO9B5Fj+ckssCbY8RyQmdNQc9cE3Ldys24rrVGqZE7Om1r9eHFhuu+m9kD9XRkqd3RG3UOmdWdNx5U0Gfz+xl0WHkz0cUccKqQieCh3+mFcObYLPM6IV5XGP53EuvMaOX5bPsqGA7ITvQ61j8cEouC7Q9xgr4Jjn2wqh9I/yEzhrbHrim5bsVG3HdTGy3iNjT4h+1r9eHFhuu+m9kD9XRkqd3xHLOrOiYTUQDa/CgUOF9/PSi12g5dzdWvUr4NALfkRih17D+AR8FcnF9yy5RwXZCduD1wym5LOhe1v/yW2Mk0wmddY4HrsH6Gvm/M/7LSvPKHMdoseq/kT1Ux5avTxB9zrC+z3wkwb13fLePPp+JU8rR89PIn5c0EVTacriWYF9eo+Xc3Vj1KtH/LmQJ5JlrELVLi9lgi/47ERbZwYwfvPMVq1wW9A+7zBQ1ogdtqxnh+1E6z9qFa1py6b7ejyq5brWGKRF7agy36pfOuePfiRjZY7Ze7oa2iDpnuP/M33vg3jvsQzlGfimx+mk07xFFnOAVosQqlB6uXtS5p5hNCv3yjSXQ2NnO+IGB1EuYHcGG1zWiZQczfjghlxXKvvJlKj4GhV4tonWezUGuaflOG61WnLXguhmdW0TsacmllS/t0X8YLVb9N7LHTJ5GEH3O6BxP06v28TaJNehzb5xa823kz4eFOGE1WazBo583zXbauwq7hZWk0EDuOQqsBD3XYY8Ws8FmSZZo2cGMH07IZUVl8d5pAz1cejJF66zx4IFrWr5bOTy5brWGKRF7agz36gEbQW/DyRzHaLHqv5E9VurlTqLPGX1C6/nocOVjuxqU1RunVjlG/nys5gSvECXW4NFi4UkSXQcDnGIlKXTtyL7aGXquY/0MlcGG4TnEkEhY03uaEi07mPHDCbmsqPwzjQnkt8gUrbPK4YFrejIx1jw3CVoXVmuYErGnxkDPxrONIJuP3rpV/43soTp64m83J84Z1lRPvM42iC0oQ+/pZA1LXQcjf17SRABNEmuXCKNzjecQXGU1KehkjF7hAPq42qojg3LkP5XD6ms9kEbddqTshLJ4/HBCLiva/Xu+GwG5PTJF6gzbUwcPXNPz3czdI+Tlmp3+ithTa0mvFszUHI0tjBar/rPYg3M9eRpB9DmjfrLc2KqPRmeBFY1/682J5pnlKQrn1vx5WRMBWLTwc2RQVXq0Nx4zce8dQTyT0IoexCMn6yMyHASjIOZhgdH6oh1hsKEDhX0sstCOlk47UnZi7Z6VE3J54P6wraWRgAy6xiJTpM7IAc71wDWjHKKPLboihhmjGDsP/Ig9tZaMap4eDqM4YX2k7TBarPrPYg9vnsLP9OOOmq1wX/zcec4Q642BPumzNBxWNE4wRnKrrS11HfT8eWkTocpgoCCUTsYBrEaydFqlUVfx6lVDk3tU0DXYYB9cU4sp1iPY1XaWw4h2wU9eA3LhtcqEa+Gauv8o+UiU7AT7cZ0mol6jRrRcXvTQhj9qd0n4HeKd8yDbSE8lSmf1gQeuwfoekJFzW3JDTuYUXtOesOUuKMPOPbWWWHJKfTOqj7ADX2O0WPWfxR56DUueqtwYO8E1PXbkHA+9fMb1NY+tjZUVlZt2x+/KXIYc2vBgWOt6z58Pb/FNXHgFTRBc1AIKghqhN6x7lvvhGivM6FUCh3IPS4Dimtp4tAbmWAOBdqGfIZMmV23g/doB1yNCdkUTVseIaLm8aGEZDfhsJo4jdNaC4oFrLDkEWSyxyUJZxvYOyut5R00W6MX3LfZGkW7Fu47SDhgtVv1ntbEnT1VujNWaXRJxzpSUB3Rt7PoehFL6XJ+mtMZMXW/GId7kP6zB0UITxOsIrEVRLQWFTHCOJ6i0AM0GhLKil6LF3KoPigMCTwsqXuN3LBxWGGyln6GTBiLnIBhX2Cl7CWJF90XcWImUywviAPFd2h/y4Hd4DwfJKjt1RrxwDw9c48khxGBpG/gae2gOcQ5+7kKvOTNqsmgtwWsrNf/BDmVtVFu1WPWfx8bWPN1ds1vgOrvOmRpYX+6Puo/fefztoeZz1pWanit1veZPXxQlSZIkt4UHCgp98hzUmoiTZBORJEnyRuCBgp/Jc5BNRJIkSbIFfmSaTcTzkE1EkiRJsgUeJvjsOnkOsolIkiRJlsGXL3mYnP6CcHId2UQkSZIkf8G/L2CFh0l+qfK5yCYiSZIk+Qv+9zz8184RaDZ4kET+F8nkfmQTkSRJkvyF/j0HPF3Av8u/GVL+pUU0HslzkU1EkiRJUgVNguUvjmJYnlgkb49sIpIkSZIuaCbwkUX5Fwjx711/1TR5nVzbRLy8/AfOX2r+yhFm7QAAAABJRU5ErkJggg==","Name":"H3: Roboto Cond Light: 36 pt","Paragraph":{"Font":{"Name":"Roboto Condensed Light","Size":36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QcAAAAbCAYAAABxyErzAAAAAXNSR0IArs4c6QAAAARnQU1BAACxjwv8YQUAAAAJcEhZcwAADsMAAA7DAcdvqGQAAAXHSURBVHhe7VttdqwgDJ11uSDX42rcjIvxBdQO+SAEguO0j3tOfrRAEm7CHbGd1z4wMDAgYIjDwO/EOu+v1+vHpmU7BwZ6YYhDB6zzu0lfr2kfffoBeMRhW/YpWfua13NgIMUhDoToEln4MLx2K7fbMqF13dSe5i/atE/TvC9r/5P7nDhs+zKlsef9Y21u4XwCzudlX7cbCHlUHLZ9XWbop8QH2AT7nZcVRnVs67LPMBevvac3dej98zlxoAUB+6w4JAaF6HmIhjgYbFqKh6YKT4mD0Mfccj1A6yVYb55UfIU4yKQ8Jg7BOhZhiIPRag5hCU+Ig0kYThP6i56brPXkScUXiAO9Tlx2lzhM4dEOHmVTW2eeQ6/4Qxwkztd9YZx35OYBcWCHG65MsNWIcFWgwoHcMmGBWp2LA1czGvtUDz0tDoraSgXdwl0ujof7m5EhY6MwkcokXnsn5OJw3knJ+tKV0h6XNhM3aWtd77pGzq29Up2bJX44dMjn+U6gRRzoGuHJQHunRsdYyEaxw/yGw318EOq9Z+uf28UhnTvN5MAwAhoV1EpsscDy9QdZ8XExvPhMf04NmlPkqjZurTi07UuFkfPyS+jG3ErxYRzVOjUQDDRW6PcIy36zoqN/Qh8gNTXWg57FvKW99w3igPwG9cLkMYIpuR8VB0OTXkYKZy9QMLqnlrhQ3NDg5JP2mHP8/l2T9n2pMHKu94ojNzV+ufmRFfr9Aro2nb9DyOZkOfgWAeGo673Lp61/bhQHTEicUxIHQPpJkz3kFFZxUPbJrhzxUezwE++EpInTPfMCgQDAc1xYHe/eZG2anycuzCg2lM+/giLnsH+4WqVz6KFw5abEz/uFnIR3A1Zx0EFrkX4I4LNwqzjAXsO1NkDiENdJjymLQ6VJ3KKkrwkGcWiCQRw2mEOb4p23VtgTylMHLpD0tJNrDl9cvp42lNe/gtqeiQf0XBvhzC1b8wa/HcSBCRLy+Slx6Ns/94gD8pcEJIneJQ4mS5M2HZA8kWVxyKx1xtXHAG7/Cqo4Dy8CyaO4N7esOBgOIo3tFQfGBeXwQXFQ/eoxbxAHHBAJACnKU+IwQcIosrFZcoUoFygzxxm3VFy/fwWM8+OumhoeB0sPhTe3nDhY/Bpjm0B9ifw9KQ7anBZxALLQyxdiOBgWB/R4RUkgRD4iDlIj5BqNAD86vkluLpAzbqm4fv8KTL55r/zM8+aWW/9JcWDCIF+xIdm/JQ4aaMF/pgtkmUwkqwKsUVJxozkJBJI5uUbNkdxcIGfcYkO5/SswHm7WE1etvbk9LQ7UB1jezRAHkTCTdRcH7I3my/ZnahZK5Jvk+gKdRXDG5WO6ONT7V2AVh9zB8OaWjW84iKbYCuh6sFn9R7JCnSIsAsJR7j0ttp7XfyEOjHhGouGA0L0lOZcLlCu8Ly5fT5vO61+BVRxob/XaezZ+g98acaBrwXRhOICvR8JThpVPgmLvOfqnrziUQBKVCEhJtBJkIZYWhx4CPg5EwbUkjhX+Xkz5iEW6GgbW4gKAJYR54sIM5js0arxOXTNc/hUwzoX3VDCHHqTUvys3peay33PM838OISey1iIMEUxUyF7RmHDIM+C99/4/h5ivo3++SxwYgUaSDOIAk4TCnkMRnKisEWHhBdKM7qk9bkAu9psDn/8saM+YrOPe1ZrzWqtmauBKn9Hwfs19Yj5QFT6jgSCd6y5o/fNlTw6NCmoShxCefqLQw2Bo1uIBDX/GS3/GJnPVFjeCCephmAOH/xyqxSFXy8bcSjXP8BKN/pn1Q+JwRx3oWaz+Xo/SP194rbgeRY9/nDHBKA5SgaXca78hiPiIxbV8M46j+VuT7PExNAJf0+xfglEcLv+lCNW5WWoOvOCvjUNNoOAhG3RITQ3cQxwO9KwD/WBq+kZwpn8OcRgYGPiV4OJwDnTAEIeBgV+MIQ4DAwMihjgMDAyIGOIwMDAg4j5x2Pd/bx9hrVnYpkUAAAAASUVORK5CYII=","Name":"H4: Roboto Bold 20 pt","Paragraph":{"Font":{"Name":"Roboto","Size":20.0,"Bold":tru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,{"Base64Png":"data:image/png;base64,iVBORw0KGgoAAAANSUhEUgAAARkAAAAbCAYAAABIr/uoAAAAAXNSR0IArs4c6QAAAARnQU1BAACxjwv8YQUAAAAJcEhZcwAADsMAAA7DAcdvqGQAAAc5SURBVHhe7VuBsaQgDN26LMh6rMZmLMZLBCFAEgLquvOPN8Pc/RVI8hIerKuffWBgYOBBDJG5im3Zp89n/0CbV//ZwMBAwN8SmXU+FvvnM+3L5j97GkNkriNw+MW8DXwNXmS2fZncQhHbNO3TvOzrLxfBEJlurDPJNdvO/D9A7H8rMtu+rcs+w9qiXE/w9wwLrUaFNvaXYBcZ0qZfrQRNZJ4q5DdE5oFY6iJD2rRUF0AT3hSZ12yvIBCEU64pPK9zKi5FuztHNSg8liLDOQe7l1NN3+fhhGzruq89ajxEphtRZGYo/xyQ/w0XBSnsO4N9baEDXrFNN/X81LKlAsLxHOocNny4noxd4tivHgYUHm0iEwCF5gO4tcgovLNd0w+R6YYuMhGx3408PpUbC96wTURCqhmZZ7JWhcHWXN4KhcdGkVH6ZUY2INL9DY0ho9gZoU3T7E5LFR/WhcyNDcYtePIpRIbuGEyT7BS+KfejQtx8wSAP5zz8zuLjSfxEe7BDJd1bYol9rbuZuTBJvNLcUm6PHHEoaie/1+D58N0l2O321UVzXAIC11qdS3VVqbcDlj45whiXfy4H85LnwMbjIyIz598Xs0ir3yfFgtKDwpte7v9EZMAWfp4s4uNvLNwy1o0cN8uGR1vf8YSWUCIw7K6DRXteZxu11xAL8UnPZ4R994s+cyJTyy2KRQGtdmiDBS351ma3vS664mJBalgbI9VVsZFy0HPEoisHNh7bRIYEXjhPC/uYB5wF5Vvx/grZkukiTnenNRUQJgFxIfix52BYrBhsGMslgJAo8Z74RlUb5w++ZeOlYqB8sJwSznFOshviLhK5ZBZWNRacG2NBkWI7FLjjJCPnNr3PUKud5NQISU4WOFMX3XYRVS4vzt+LICZpPqIvWp5ibZl9KnJA11c9BxqPZpFJCp/rQ52UhIr2yR3111ABj+u5s9pYj7hQmIJRSHCoqT/hiNonfoWPqa/S7suNo9CuV2Nph1VkRI6Jv1JhxwXSnlvL2Ga7iBqXV+fvglBrgFaRkfgsYIizd32VIlNpqZIT1JIF0AhyAeDnPEEmcrWjZMU/y/xsH5Ic5y79CqT4WuULf9E7T4L+oxMGrltRFZn8tNhV/IKQm+Lhx16yi7ihLtT5OxBtlj7Z/LkiMkoOQp82HptFBidhj+AGJ0Mh54H7safjgUhyIgpjpVMS4oLIiL5RcPMT4pGXyKPMgwMRI4jJ+K3GwcB1K6LI1Fu50diLms2jKR7OxkW7CNX2DfO3ItQYL1iviow2rzLefk8GvpfRnazwvepktJGT5xIUSSuJNJLWLTJkflMjc4R5s2ZJLimoo+F9rON+BEtghKkg2mATmVmwZ9/J2UVijKdcyBftIlTbN8zfAlpLQv28KzJcDjyU8W03fgGxGFuShRAS5scln4XFd9p4WmTIqcLUyBxh3rKZ8sv8LOoa3p3v/2raCjGvCCKGfEwXF6Mxnj8tMrSOpLwD/guRERdy1clogybMOZ0SVhL5tMjwvplAiwPavNJfotoKDp/DWIpngJh8GAuiBarIUP7Z+hgic01kop3a+msVGXM9d+fAQxl/QWSyXc3gZHDwHOjH5ERwgYjBUdwgMmblPxHmJXGQz6p8ClAf4jNw3YrAr1S8mj8N/LF5NMXD2bhoF3FTXZjqkwUIzGnDMlar8QC7OAZ058BDGf/Fkwx2SVXY/Z0XNR+IScG7RcY4P4cwbyq6cT4+0RucWOYZ2iJZ60toL6oiA9D62PgTit8UDz/2kl3ELXXRsagPNKy7E0K9JeipD8sYYruFx0aRIf1y0ludxAWG/2adY1KzebQAPeIiYHwg49nkkOvyrgXxg9+SX/kwzZ968Uau5YQqhdYIi8hQu5pPUn4suZW4v1IX4lhEjcur84tQ1pKK+lo15TKHIc7e9WUWGffexmlEKzKd6JiQvO+WvEHKFVsMEuzD9fhEouGJX6D73G1wbs5F6lvy1CkgeQudcqQWKbGZ80rGHQ/s0YvHL3n+WlcsmE+MBR838B9VYC1MrV/KH/Wr8mQs5QIbcBV/Yas/bdpt90BrXbTOz6NLCE7Qr665P9TXBn/yHGhxcjnQeCxFxtDQgQJGkUEkDjMtDZBC9xNPR5oPVKRcKxNc800TC577WBBFcuBasriYJhWKGksiYPymkcNc9HRuJuCu3JLa0d+bkWPpr6kKlx5X5i9Aa8LUynpON2umtfiDIDmIT90zTc1B3t/x2CAy7oUn8RkO4mRNZBxBZTC2N1pRrYW3sCEkp6aSD3hCIDaFR/75t23dQ4jFtGTRMWvuAC2Iog/wiQVcvoVde0BPiyXm07qbmUUGEPvyPJdv8FZyGzh0tm1vAJdothtgrIvu+TPcIDKI2/xBZOu3Lwc8j15kvgkvBNKKHBgY+D4aDgmt+LrIHApZ3aUHBga+ir8kMgMDAz+IITIDAwOPYojMwMDAo3hMZPb9H9w6CjNPCBDvAAAAAElFTkSuQmCC","Name":"Brødtekst: Roboto 20 pt","Paragraph":{"Font":{"Name":"Roboto","Size":20.0,"Bold":false,"Italic":false,"Underline":false,"Color":"Black","SmallCaps":false,"AllCaps":false},"Alignment":0,"IndentBefore":0.0,"FirstLineIndent":0.0,"ParagraphSpacing":{"Before":0.0,"After":0.0,"LineSpacing":1.0,"MeasureInLines":true}},"List":{"Visible":false,"BulletType":4,"StartValue":1,"IndentLevel":1,"Character":8226,"CharacterFont":"","BulletStyle":0,"BulletSize":1.0,"BulletColor":"Black"}}]}]]></PpStyl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A36E9E813D36429EA3845ADBF0BFD8" ma:contentTypeVersion="18" ma:contentTypeDescription="Opret et nyt dokument." ma:contentTypeScope="" ma:versionID="1c6f17be44f3eac9013ea7a5631cb3c8">
  <xsd:schema xmlns:xsd="http://www.w3.org/2001/XMLSchema" xmlns:xs="http://www.w3.org/2001/XMLSchema" xmlns:p="http://schemas.microsoft.com/office/2006/metadata/properties" xmlns:ns2="b7dcd469-fa87-4d65-b5d5-4e8b7383b159" xmlns:ns3="9007fbc1-375d-4be3-bf07-40540058220c" targetNamespace="http://schemas.microsoft.com/office/2006/metadata/properties" ma:root="true" ma:fieldsID="160d6f6daa4499f7ba1cef9ba7fe456b" ns2:_="" ns3:_="">
    <xsd:import namespace="b7dcd469-fa87-4d65-b5d5-4e8b7383b159"/>
    <xsd:import namespace="9007fbc1-375d-4be3-bf07-40540058220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dcd469-fa87-4d65-b5d5-4e8b7383b15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fals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07fbc1-375d-4be3-bf07-40540058220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7dcd469-fa87-4d65-b5d5-4e8b7383b159">ORST-2028662351-56</_dlc_DocId>
    <_dlc_DocIdUrl xmlns="b7dcd469-fa87-4d65-b5d5-4e8b7383b159">
      <Url>https://sp.ens.dk/sites/skh/kom/_layouts/15/DocIdRedir.aspx?ID=ORST-2028662351-56</Url>
      <Description>ORST-2028662351-56</Description>
    </_dlc_DocIdUrl>
    <_dlc_DocIdPersistId xmlns="b7dcd469-fa87-4d65-b5d5-4e8b7383b159" xsi:nil="true"/>
  </documentManagement>
</p:properties>
</file>

<file path=customXml/itemProps1.xml><?xml version="1.0" encoding="utf-8"?>
<ds:datastoreItem xmlns:ds="http://schemas.openxmlformats.org/officeDocument/2006/customXml" ds:itemID="{97B851D1-F07F-4608-AD1C-83F1A550E3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3B62EB-5FA4-4F3F-917E-60AE0B2E1AFB}">
  <ds:schemaRefs/>
</ds:datastoreItem>
</file>

<file path=customXml/itemProps3.xml><?xml version="1.0" encoding="utf-8"?>
<ds:datastoreItem xmlns:ds="http://schemas.openxmlformats.org/officeDocument/2006/customXml" ds:itemID="{2E3C4205-9A28-4DFB-9AE9-51247B3EE2A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6A10988-4ECE-428C-AFE4-B5C61F4164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dcd469-fa87-4d65-b5d5-4e8b7383b159"/>
    <ds:schemaRef ds:uri="9007fbc1-375d-4be3-bf07-4054005822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78CE871B-6232-41C1-AAE0-103D9818874D}">
  <ds:schemaRefs>
    <ds:schemaRef ds:uri="http://schemas.microsoft.com/office/2006/metadata/properties"/>
    <ds:schemaRef ds:uri="b7dcd469-fa87-4d65-b5d5-4e8b7383b159"/>
    <ds:schemaRef ds:uri="http://purl.org/dc/terms/"/>
    <ds:schemaRef ds:uri="http://schemas.openxmlformats.org/package/2006/metadata/core-properties"/>
    <ds:schemaRef ds:uri="9007fbc1-375d-4be3-bf07-40540058220c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Slideskabelon (2)</Template>
  <TotalTime>170</TotalTime>
  <Words>1554</Words>
  <Application>Microsoft Office PowerPoint</Application>
  <PresentationFormat>Widescreen</PresentationFormat>
  <Paragraphs>234</Paragraphs>
  <Slides>19</Slides>
  <Notes>0</Notes>
  <HiddenSlides>0</HiddenSlides>
  <MMClips>5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6" baseType="lpstr">
      <vt:lpstr>Roboto Light</vt:lpstr>
      <vt:lpstr>Poppins Light</vt:lpstr>
      <vt:lpstr>Roboto</vt:lpstr>
      <vt:lpstr>Arial</vt:lpstr>
      <vt:lpstr>Roboto Medium</vt:lpstr>
      <vt:lpstr>Roboto Condensed Light</vt:lpstr>
      <vt:lpstr>Energistyrelsen</vt:lpstr>
      <vt:lpstr>Social Media-animationer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Betalt SoMe-annoncering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Fastgør kommentar på opslag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Media-animationer</dc:title>
  <dc:creator>Søren Bo Basselbjerg</dc:creator>
  <cp:lastModifiedBy>Søren Bo Basselbjerg</cp:lastModifiedBy>
  <cp:revision>3</cp:revision>
  <dcterms:created xsi:type="dcterms:W3CDTF">2025-08-26T11:52:44Z</dcterms:created>
  <dcterms:modified xsi:type="dcterms:W3CDTF">2025-08-26T14:43:30Z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Created by">
    <vt:lpwstr>omnidocs.com</vt:lpwstr>
  </property>
  <property fmtid="{D5CDD505-2E9C-101B-9397-08002B2CF9AE}" pid="4" name="ContentTypeId">
    <vt:lpwstr>0x0101009EA36E9E813D36429EA3845ADBF0BFD8</vt:lpwstr>
  </property>
  <property fmtid="{D5CDD505-2E9C-101B-9397-08002B2CF9AE}" pid="5" name="_dlc_DocIdItemGuid">
    <vt:lpwstr>1bca63f9-88ba-4ac8-a27e-dca33650a6bc</vt:lpwstr>
  </property>
</Properties>
</file>